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1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804C9-24E9-448D-84B6-C133C357EBF3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3831C-A5B0-4992-B58F-13501B7AF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3831C-A5B0-4992-B58F-13501B7AF8A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3831C-A5B0-4992-B58F-13501B7AF8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3EC73-E19F-4136-A211-710C69F5C9B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BA7BC-0156-4A8C-A935-D62A7CCF2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8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7200" dirty="0" smtClean="0">
                <a:solidFill>
                  <a:srgbClr val="00B050"/>
                </a:solidFill>
              </a:rPr>
              <a:t>It</a:t>
            </a:r>
            <a:r>
              <a:rPr lang="en-CA" sz="7200" dirty="0" smtClean="0">
                <a:solidFill>
                  <a:srgbClr val="FF0000"/>
                </a:solidFill>
              </a:rPr>
              <a:t>aly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CA" sz="4400" dirty="0" smtClean="0">
                <a:solidFill>
                  <a:srgbClr val="00B050"/>
                </a:solidFill>
              </a:rPr>
              <a:t>By: Adrian </a:t>
            </a:r>
            <a:r>
              <a:rPr lang="en-CA" sz="4400" dirty="0" err="1" smtClean="0">
                <a:solidFill>
                  <a:srgbClr val="00B050"/>
                </a:solidFill>
              </a:rPr>
              <a:t>Burtican</a:t>
            </a:r>
            <a:endParaRPr lang="en-US" sz="4400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://t3.gstatic.com/images?q=tbn:ANd9GcSkw5smytXQ8AEA_U5BFLgwdWFa4mahgpFS1YhTwixmmBAoIPw&amp;t=1&amp;h=157&amp;w=236&amp;usg=__IjD8E0JnmVKiPPs09TgHLVtA63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3475" cy="752476"/>
          </a:xfrm>
          <a:prstGeom prst="rect">
            <a:avLst/>
          </a:prstGeom>
          <a:noFill/>
        </p:spPr>
      </p:pic>
      <p:pic>
        <p:nvPicPr>
          <p:cNvPr id="4100" name="Picture 4" descr="http://t3.gstatic.com/images?q=tbn:ANd9GcSkw5smytXQ8AEA_U5BFLgwdWFa4mahgpFS1YhTwixmmBAoIPw&amp;t=1&amp;h=157&amp;w=236&amp;usg=__IjD8E0JnmVKiPPs09TgHLVtA63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0525" y="0"/>
            <a:ext cx="1133475" cy="752476"/>
          </a:xfrm>
          <a:prstGeom prst="rect">
            <a:avLst/>
          </a:prstGeom>
          <a:noFill/>
        </p:spPr>
      </p:pic>
      <p:pic>
        <p:nvPicPr>
          <p:cNvPr id="4102" name="Picture 6" descr="http://t3.gstatic.com/images?q=tbn:ANd9GcSkw5smytXQ8AEA_U5BFLgwdWFa4mahgpFS1YhTwixmmBAoIPw&amp;t=1&amp;h=157&amp;w=236&amp;usg=__IjD8E0JnmVKiPPs09TgHLVtA63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05524"/>
            <a:ext cx="1133475" cy="752476"/>
          </a:xfrm>
          <a:prstGeom prst="rect">
            <a:avLst/>
          </a:prstGeom>
          <a:noFill/>
        </p:spPr>
      </p:pic>
      <p:pic>
        <p:nvPicPr>
          <p:cNvPr id="4104" name="Picture 8" descr="http://t3.gstatic.com/images?q=tbn:ANd9GcSkw5smytXQ8AEA_U5BFLgwdWFa4mahgpFS1YhTwixmmBAoIPw&amp;t=1&amp;h=157&amp;w=236&amp;usg=__IjD8E0JnmVKiPPs09TgHLVtA63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0525" y="6105524"/>
            <a:ext cx="1133475" cy="7524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00B050"/>
                </a:solidFill>
              </a:rPr>
              <a:t>Ita</a:t>
            </a:r>
            <a:r>
              <a:rPr lang="en-CA" dirty="0" smtClean="0">
                <a:solidFill>
                  <a:srgbClr val="FF0000"/>
                </a:solidFill>
              </a:rPr>
              <a:t>ly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00B050"/>
                </a:solidFill>
              </a:rPr>
              <a:t>After that I would go to try all the pizza’s they </a:t>
            </a:r>
            <a:r>
              <a:rPr lang="en-CA" dirty="0" smtClean="0">
                <a:solidFill>
                  <a:srgbClr val="FF0000"/>
                </a:solidFill>
              </a:rPr>
              <a:t>have because they make the best </a:t>
            </a:r>
            <a:r>
              <a:rPr lang="en-CA" dirty="0" smtClean="0">
                <a:solidFill>
                  <a:srgbClr val="FF0000"/>
                </a:solidFill>
              </a:rPr>
              <a:t>pizza’s </a:t>
            </a:r>
            <a:r>
              <a:rPr lang="en-CA" dirty="0" smtClean="0">
                <a:solidFill>
                  <a:srgbClr val="FF0000"/>
                </a:solidFill>
              </a:rPr>
              <a:t>ever!</a:t>
            </a:r>
          </a:p>
          <a:p>
            <a:endParaRPr lang="en-CA" dirty="0" smtClean="0">
              <a:solidFill>
                <a:srgbClr val="FF0000"/>
              </a:solidFill>
            </a:endParaRPr>
          </a:p>
          <a:p>
            <a:endParaRPr lang="en-CA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fraternityclub.com.au/site_images/f0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3200"/>
            <a:ext cx="9144000" cy="411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791200" cy="566738"/>
          </a:xfrm>
        </p:spPr>
        <p:txBody>
          <a:bodyPr>
            <a:normAutofit/>
          </a:bodyPr>
          <a:lstStyle/>
          <a:p>
            <a:r>
              <a:rPr lang="en-CA" sz="2400" dirty="0" smtClean="0">
                <a:solidFill>
                  <a:srgbClr val="00B050"/>
                </a:solidFill>
              </a:rPr>
              <a:t>Italy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CA" sz="2400" dirty="0" smtClean="0">
                <a:solidFill>
                  <a:srgbClr val="00B050"/>
                </a:solidFill>
              </a:rPr>
              <a:t>I want to go Italy because </a:t>
            </a:r>
            <a:r>
              <a:rPr lang="en-CA" sz="2400" dirty="0" smtClean="0">
                <a:solidFill>
                  <a:srgbClr val="00B050"/>
                </a:solidFill>
              </a:rPr>
              <a:t>I</a:t>
            </a:r>
            <a:r>
              <a:rPr lang="en-CA" sz="2400" dirty="0" smtClean="0">
                <a:solidFill>
                  <a:srgbClr val="00B050"/>
                </a:solidFill>
              </a:rPr>
              <a:t> </a:t>
            </a:r>
            <a:r>
              <a:rPr lang="en-CA" sz="2400" dirty="0" smtClean="0">
                <a:solidFill>
                  <a:srgbClr val="00B050"/>
                </a:solidFill>
              </a:rPr>
              <a:t>want to see the </a:t>
            </a:r>
            <a:r>
              <a:rPr lang="en-CA" sz="2400" dirty="0" smtClean="0">
                <a:solidFill>
                  <a:srgbClr val="FF0000"/>
                </a:solidFill>
              </a:rPr>
              <a:t>Tower Of Pisa because its pretty cool.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8450" name="Picture 18" descr="http://raphaelkessler.com/web%20pics/Italy/second/pisa-lina-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7713" b="27713"/>
          <a:stretch>
            <a:fillRect/>
          </a:stretch>
        </p:blipFill>
        <p:spPr bwMode="auto">
          <a:xfrm>
            <a:off x="0" y="27384"/>
            <a:ext cx="9144000" cy="49720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6202362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rgbClr val="00B050"/>
                </a:solidFill>
              </a:rPr>
              <a:t>I would really want to learn Italian </a:t>
            </a:r>
            <a:r>
              <a:rPr lang="en-CA" dirty="0" smtClean="0">
                <a:solidFill>
                  <a:srgbClr val="FF0000"/>
                </a:solidFill>
              </a:rPr>
              <a:t>too I want to see if I can learn Italian </a:t>
            </a:r>
            <a:r>
              <a:rPr lang="en-CA" dirty="0" smtClean="0">
                <a:solidFill>
                  <a:srgbClr val="00B050"/>
                </a:solidFill>
              </a:rPr>
              <a:t>in like 2 month I can’t wait to see if I </a:t>
            </a:r>
            <a:r>
              <a:rPr lang="en-CA" dirty="0" smtClean="0">
                <a:solidFill>
                  <a:srgbClr val="FF0000"/>
                </a:solidFill>
              </a:rPr>
              <a:t>can do it!!!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                                                                     </a:t>
            </a:r>
            <a:endParaRPr lang="en-US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CA" sz="3200" dirty="0" smtClean="0"/>
              <a:t>I really like the map of Italy because Italy is big and in Italy there’s a city called Rome and Rome is awesome years a go they had battles with swords and stuff. And this is where they wear fighting  its an big arena!</a:t>
            </a:r>
            <a:endParaRPr lang="en-US" sz="3200" dirty="0"/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sANgDASIAAhEBAxEB/8QAGwAAAQUBAQAAAAAAAAAAAAAABQABAwQGAgf/xABDEAACAQMDAgQDBAYHCAIDAAABAgMABBEFEiExQQYTUWEUInEygZGxByNCocHRFVJicsLh8CQzNEODkrLSFoJEc3T/xAAaAQADAQEBAQAAAAAAAAAAAAAAAQIFAwQG/8QAKREAAgIBBAIBAwUBAQAAAAAAAAECEQMEEiExE0FRBRRhIiNCUpGxMv/aAAwDAQACEQMRAD8AAYpYqTbT7a+qMIixS21LtpbaAIsUsVLtpbaAIsUsVLiligCLFLFSbaWKAI8UsVIVxS2nrjj1oAixSxUmBUkVtNMcRQyOf7KE1DnGPbKUZPpFfHNLFEk0XUpPs2M4Ixwy7TzwOtdpoOos4j8hS5xhfNXPXHTOa5PVYV3Nf6X4Mv8AVgnFPiiP9Ey+UZTc2flqwVm+IXCkjIBIOAfanfSCFgzeWRackRJ54/Wc4+T+tzxxUPWYP7FfbZfgF4p8UQGnbmkRb3TyY/t/7Wny8gc88cnFSLol5IoaBYZQ3Qxzoc/QZ5+6havA/wCSE9PlX8QWRTYohPpN/bqWntZEUAkkjsOtUiuOortCcJq4uznKMo8SVHGKW2u8UsVZJHilipCKbFILOMUq720qB2WttLFSbafbVkkWKWKk20+ygCLFLFS7fYn2FPsJBKjIHU+n+uKLQ6voh20ttSlalitJ5CCkLHJGDtOO3WpnkjCNydFQi5cJFdYZHYIsbFj0UKcmo5Xt7eHz7m4gjj3bMiQMd/pxnBGQTnoKMnw7eyPBNdT3FxKsuyNZJzEACT9oKMFQCOvUcVfs/C9sl3JGqRxwuis4t4duH5HB9B6H261gZvquR2o8GrDQwVORnEKyF4rW0uZ51kwATsVhjqHbtwecdxXcEd3mNhpsESSoVzdTDMMvYYBG4e3XitU9taRXvm3U64DJhWfcHkDt2z9oc54PQelW7S+0+0E1lAFElvAHlt7ZACQOMYUc/aHbvXilqs0+5HqWDGukZrT4NVuEmtTeQw3Ac4+DtFR0O3OGLAgDuDnNFzpd5JLC017fyYQxSILhVSQkAbtvO08dVOfQiuk1NVgN9a2j3STXUeBHkFMxqcnPPHHbH0GTXDeLrU6/NohAW7GEiDD5Xk2knceoGPx7ZNcN0pezqkkio3he3uVNjdwXDW6Ts+XvXdcMpwV/aB5GR3xV6PwraPNb3ElvBFcQYVXDtu+zjl+CegwCT6VeBvvgLsQS2yX42AvgtHk9xwO3tjI71PbteSPazPcxGDyP10YTBL7ftbs4x07dvept+x18AlPDdqbi4iW2tPh5AAzRxYchiwYY+yQN5xwffOKtJ4XtIxBELe3MavvAaHC5zgtjdjOWB+oFTW6Xos54pL5fiApKSrFjgMOq54B56EYzxQbxh4h1Xw/d6e9vA1zCkLSTlMAMQR1Oenyk9+vrVRi5OkJtRVsvnQUN7LG9tb+RKm4nyTuAJO7jPIJwce5z0pSeHbF5If8AZLUfDtvVVhK4ZuSQR8wOcHj0qRIb91aY3YD3MDNBIEUeWTsbHOAcDgYx71PAt6LizZ7kMgiHnp+0cZxtbPIGcY565qSgI3hqJbq8W2tkQvHkNE5A6liNg4JyOPr2FZu7tntrh4ZAQyHHK4r0G1ivPiJhcXCSOwk8k4KjapyoZRzxuAIB5x17Vm/ENnOFSe5C+f5atLsAxz15AGefbvWj9O1TxZVB9P8A76PHrcHkx2u0ZzFLFSbfWlivpTEZFilipNtLbSER4pVJtpUAXMUsVLtpbaYiLbTOQi7m4GagvtQhtHWJ2zK52hFGWyeBx1J9hUcOlanqqxtcwskDsVaESBeMZO/P2gMH7OPr3rwarXRw/pXLPVg0ssnL4QwvTPObe0iaSTBDcHbGR1DsPsnHQDJPt20Gk2mrQ3D3E/lytIiKYvKRIwQApO08tkZPIxz1zzXEdhpumtFsjeaWEeciQgbinKZVBwQDwT6gZJzRZfjrmWNRB8NEXdJFyGdgT8rDAIBH3857VhZ9Tkyu5M1sWGGNUkVotGSe4Z9yxISZBGOoXOcDPOOg4/Gu7NIYLYHT4ZZ5Gha6hQAlWVn4+ZiB3BxkHk96oz2l3B4l0NkursxrCRdLtAVlUEozbQBndgdPf1rVxf7tCyBQVJyTwRuJrlPJKf8A6dlxgo9IpSC7ubiDaTDBJECrZPmRycHO0gjuR9ojvWP8Z32v6VZabNY6ixngykp2hTI2CA+DnJx169c963kkyRNA8rqpZyRnjdhSetQTeXI8bxReeMhXOxn455BxjjjjP31yujpV9gSPR7eK1a3mCvFLFEwWZt/Oe2c/XjFFHkVb0SKSBGoRCqlQi7gcAcEj5RUl0rXUdyVtWVl8uJXYBSu7254yfaqL31lDq8WmvNIt1dgtEqxMyDGRy+R/VPb09aOWNUWLFUxKht5VEdwHC5VRxGAOtV7zw+bvXYNSe42mG4WeKNcLhgAOT1NWLe8tLW4kjudSjTFw7AAqPk2qe+SMEkdea4u9e0nec3zyLnPys5+mAo+vt3pW0waTC7qzSXTBlzujbrkLz3+4V09qrEFgQsYzlRkZ54yO3HQ561njrulL8ZK0VwyOI9u6JztwMHG4dP8AXrVbVtenn8pNBsxbyeYfNaex8wOuM7QPXvR2F0aCNEW7mjMzHdCWyx2gdBnPHOa41XSLPUcfEKshERX/AHhU4I9jVEa3Eb34qPSL0fqShHkKuQXGD+7HNSnV22eYukXq5zkbVLEeuMU1Jx5i6BpS7QSjW2hjsrVJAqxgqoLDgCM9yT++ppY4fOVhIm/J5wOeeAMffQafWHDRs2iXoMMnmEsg7oVxwPRhVTWNSvZbADTLW606f4gYne3WVfdSnpyKXY+jQXYktlQxsnmHeBxxgKGIJ/8ArVTW7VpYWkY7ox8hLEkkZP8AOhMuox7dNe8sZhLEA0ztbhRKfLZWIHQAkk4PoK6HijQrgCMXDwIvDhYpFw3OOnGMe3ak0+0NfkzdxCYZ3jb9k9aj21fuJrS5vYjbX9tLEY2BWWVUOcgj7WD6jg96ryRPGwDADI3Agggj7iRX1Oh1izxp9owdXpvDK1yivilipdtLbXuPGRYpVJtpUDL+zPtQjXdXGnLHFErPczfZVew9f5fSjm2sdpDDUNafWZUMv64LZwE48xhkgAkYwoGScEdM+/j12d4sfHZ30uLfPnoKaRoQgiN/rXm/FO5SOHdyWOCqg9cncRz/AFua1IiuL5QpJs4m+xGjfrAR8yHI4U8gFec469QKEWnf7ZZ313IGugXd5DIVSNMMvyg5xgAcnnC9Tii63SRxBiqLFAmTc3L7F3ZAwO7HHbg+9fNye52biVKij4e01re/1OVVk2TzyOjvLvO39WDhuuM5wD2o3HcQefGis8kjEnYmOwPJJPrjqe4rIv4t0+3uGWJp9TfGPLhTbEpySQT7nHJyeOtBpfE+tBMG9jtEV3dWbEkoDHpx2HQc9KVN9js9CJli813MVsFXl5SCRx9QPbqaGX3iXTLaweP+mN9ysGI0CsUDhcjdtAyM+9ee3jyzo9xKL++2KS0lw+wYA6heM8Z9anuwNNDPPNDZrkZEcO6QZ7Zzj9x60qSFbNLbeMvh4LVodHkubxYyJJyPKRmYEHBODjnuahufGGttzv03T4zwvHmOOPwP40H0q1t9XmMlreXNzEIZpJVmOB8ig9ABzzQ3V7u60u6jjs7G2j3LuJ8je55xgnn26etOre32PhK2Fpdd1K88zfrtxNnbuW0iALccZ27j29KjVJp+Xi1e4z3kcoGB6dSo6Va0dmu7C8vpwIJmW3UDJyCd/HHTOO9ULXQri9165e8upxaQBdgSYguGGRgjoB/KrxYp5cnjiuSMk444bmFvD9sseoXEdvo6rcJGEZ5pQQu77JGA3YfurQ3Ou2trJ8Pdy6TbSHACOxbHHXHyj0+tV/D1pLFLqKrFLOwWADeyqzoC/Q9Dz9KqS6VZPd3NxJaxyTTyMzvMgZue3sMcdKvT6SefLKF1RObUww41KrsPQi/a6MEdxbpbtabxJHGc8OA3G7BPzZB9/pQ7Vdei0uZo7zXSsrkOY47YN2xnABxkdzV/QbIwwJBAESP4e5WHcSwU74iRj0HYZ6Ch08AW5nLRxrIzkuVGcnp39gKrBoZZcssbdULNq448anXZ3bSyX5sLrTtVE1vcSeS+YUxjaSOABhgRjB9faudau7fS3RLvUdQkMqkCKGKN2255/Y9e5P41JoFqYLyY28SJA9xbySBRj5jvQlewPK9uak1eGSC/dZX3PtXJXjIxxTxaHfqHib6CerUcKyJFCHUotU066uNH1a7863RTJFOiZwCOCuz0zyPxojrtxFogaa91a6jeVwAI4EYvjB4ULx0HPv19RFrZE680kJEbTafciTAH6wqoYZyPY8/Sj3iSIrcQyFy6TR7lU/s9OPpyKFon9z4Wwer/AGfJQNtNefVrS5bSdaeW8hgaQRXFuFJIQ8Yx04xwepqhcyLaxG7vr60gRwMF7cbGBGRtGcnv0z0qCxsVi8caVLAFjW6LRSY43EqRnHbt7ZovfWSyabZGeOCSF7dVCMmTuCqGB/DjjP1qfs39x4bKWqXi8lFKJ0uYI72GPTtRthKqSmFdjgEgbsliOp7/ALqmvoILe6lit4BDGjn5A+4ZPJOQO+c1mNFgk0zxFqWn2rOLeW2dgjHGdq7wPqMEZra6vA/m/ENs2SHK4JzjqK76FrBqvHL3wcdWvNp/JEFkVztqbbTba+gMQixSqTbSoAIbR3OB6+lZ3w2ltBbQ3phKJapIYtx6RqmGc54yS4JP0HtWkuXjgglmncJDHGXdj2AHNeU3N7NqfyBJfg49kMUQIB6jbvP3cfQe1Zf1KntR79Amtxq7vxiu6FtNQOYotjTTgLAjEHdgdWOScE+vQdKASzS6gkk91cNdKjFneYmOJC3zHCdT646e1W9J0rbdX8Rf/cJGELLwCWzwOcYUH99F/DOnT3Xha8ebM/665DSPIS2FVF6+mCxrHbS6NRRb7BllbGfR0vQxmiMkiRLCzRKQoHBxyOW6DFN4PVNR+OnW2jtpY40jTy9xVmeRAMjk56/XNbD9H2jxXPhPTXk3M7eYQqsQMGUdQOv2euOlUv0WW6C5126Mflwm8RE3DgAOxwD04wKly7RVdGPvNMuhrVy7zTGPyy4J58xWQ5A7AZ3Dnpitv4k0JLmHULi8iPl+aRlCdxIdQvbv7UtW0q4uvGkckakwOghWXyxgt5bkhSV5bGSeRjP3Vqtd/WWt3atIIwZS3mSMo4znGM5z+FVuVwf+k06mjG+DNLt4JtREUctsHtJl2hsMDmIBgck9yKbxfb/B6hHEDkxxMfOJ+ZdzHg8gngDJ5J75ohpEujaLLfCfWISzZQOxzvVlRvlCjplQPx55ri/vNA1ucTzpdXgl2grCpCqo4x6ckduua6PLGOo3rohQbw7H2FfClp5tu8gEMhf4YmRBhWIaQZAz9B17ULna3tdf1NPMwnmqEBTAGM8KAASB0yM1atNUbStKmiTRrx4Yy7DzpAgEZYkJjPP7Q++rsLauQrLpEC7Vb/8AI4YdcgYIA56cZoxap4ssskV2LJgWTGsbfRa0RbaKczso/WR25yygZYM+7rzxkE8d80IuTKt1JHHp95KQxIaJEYEE/wBbfilp2o6ql7eafBb2MQSWWaRzMSN5xuwAnrRQr4jM5jlvrFcHcrCOV+30Ge460sWrninKUUuR5NNDLGMX6JPDz73iSWOSKa3SVpIWG51WTZtb5cjBMbd8+1dT6I000k4nIEjFgBbue/76rsmpi5kl/pmAPtEReO0ZiVBJGQWwOSfxrj4qct+v8SQRA5JYQwjPIA4Ldf5VMdXljkc06bKemhKCjLlIeytLqyvfLvYBGlxLHHburb/MZG8w54G35VPU9SKl16x1K61Az2llCYNgG6S5EfIz2wao/ExTzQr/APJ2LCQeVjyMh8bQRg/L9rH3mkbmHbsuvFEylo/m3XSIeen2fY0LV5Vk8l8h9tDZsrg4TT7+ykGqXcEKW1rBOZRFL5jENGVwOB3OfpRzWtPu7qCxSCNGMMWHdpAoxgYP04NBnbTG8tT4ivJU2MrgTbh04yAPSupRZGG1d/EF2IbmNW8xLkEY4zg44yOB+6k9Vl8nl9j+2hs2VwRP4e1FNb0i6VYswXCuVMvLKCGO31OAf9GrN08U+i6Y0YKCXzJIy4x8gPQ9cEbl4+tc/EacYyy+I7vhiAouVJ4PPbv/AAoLeXojMptPEi/DQR/IkhjwsmRlcHp3OB6U1qcksnk9ieCCx+P0QppFyfF1peDyRaiNhPJ5oO1drqxI69CO1aN3t38PWsvxUMi/DRky7iqj5Qed2O1AE1T4hjMdatWmY/OzxRZbGeDhhkDJ/GrNrd3dtbolpJpzW6gIuyFwAMYABDmuc8spZPI+zrDGow2LoYg7lBRwW6ZU85p9hx0qneaSmpIFvbGFk8zzP1FxIgBGf7LZzzV+IZjCG0uYdoABZ1dDx6jnt39a29N9SWSW2aoydRoXBbo8kZWlUpWlWlZnFHx1FcP4bnW1XcWkjDD+yW/ntH30C0jQgtgmAq79Ss0JcEEsVjbjPbDufwrYa88UOlStO6IgYFixAHy/P37naPrWLvPGBCeXo0TeTFOJ0nkBiwQiopyDnAC9B371i/UG3NUa2hajBmw0W3tbPVPEAaTCmWGKNfmYkLEdxJPIGW6k+tCdL1fT9A8NHTru4h3zfEF5FbecucYULznABBJ7/dWNuLu7urRfipri5ix5gWMiKLuM54JPBHHJxT3sL6NIChjijaOPDiEuQzxq+1mPTGcfdWfsXs9rm2alPFIt7OysNIsroQW8W1o9xiV2PPHRsA575PU1Vl8SarDBIsJ06yjeUy+UTkZ4xwRwMj165oVqmnzW+m3F75M0i2+wThpiiLvwOACCeSPxq3ounxXenWXlIkTzmUwu67mT59ijJ9wPpS4S3AruiawvZdWa4F5rF3czLEZY4oMgMw+0V4OQOfTipBaw3t3ObTSZXgl+SBrqfGGOD+23oG4x6UL8H6leTapd/EO8klvazuDjlTjH5muvGmmrbaHpV3EDvlLK7NnJzyAPYYPT76OpbRrqy9KHumlEdna2sySuH8xQ67TgrjaM9Pp3rg67Jp6JA2pWcTnG4pZNk4bIJYnH7uwqTwjbNN4cF022VzqMMR35JKrCzY47VmfGsjXHiKaZkCeakbbQoAHyAduO350LmTTE+EmegzzX2raKgvr1ElF1JFJJbqsfmKUQrnjj7fYDpmsxc+KoY7lrW5n1aeMHa8kl2/UDgbA2MfvrQ+GA7+BreVCv/Gyg7gXGPhl49ewFedeIYhHrF1tGFZ8444/0e1Ea3OLHK9qZvdBt7OXU70R4mtCsc6xzHzAxbOTz9M96i8QeIdK0HVp7CPQLKZ4gqyGQZwcAkAduvqa5/R8BJazEOwUQW6n5c872HPqPtVmfGSeZr99cbiTNcy7snOSGIz9/X2/CoSvI0ynaxpo3ul39hq95pt9pdrHbmYTxSIihTlYy2GAwDyM596o+LfFg0Q2lvZ2Vm908fmSO0CnYrfZGBjnqeexFUf0a7jHbrvYD46UbQeDm3P8AnVTxtp4a7upGAeSJUIZRnI2qOT6VO1KdMrc9loMaF4sXX9E1SxvbeBbmO0llXamBJtUkEDnDA88HHPatL408Ut4W0+NrSHdcXIVYgeFGFBJIHoGHHr7V5T4LTOuvCrEGSzuVz0/5TH+Feh+NLNL7R9JaVQVmXoCDkGNMH8qc4qM1wKEnKPYK8J/pL1GfVIotVYSRSNtJVdrLngEbcZ68g9ula19abw54bvrlItxtbi6TykJTOZiV6dvmz9OmM14ZFmG9U8ggkZPb/WK901aGO50jxDHgDZdMRtOAVZYnx9DVZIpNMWOUnwee6d+k3X/6RWWWWJwWyYVTaD7Ajn8Sa1l2Ir6+l1SFQ3m29vcAjhpFIYHkftfL+IryrU7VLHWXhXcEV1wCcnaRnt9a9P8ACkEN1pFhHLlo307JUdyk8gH/AJD8aMkVw0EJSdxZjrTx5eC7VprW3ktgf92Uy2PqTjP3VudHtrS9mvVht4ZY7nyJ4k8sEPvQjoen2M/yrynXNPj0/WpbeHd5QIK7iCcFQRyPrXoPhuSQaFFJauyz/wBETeWwPKyQyPtI9+V/dSywVJoeKTtplWw1PTrjXTo+raMmmys/lrwAysegbAGM8YI9vrWlsbTULu2sUjkkkW2tisi5YnKttOexzj07V5Jcape6neJe39xJPdRhR5zcuwByMnuR0z16ele0aPIILh9rbVju5Uyf6rkOD9fmon+200OD8iaZXK9sUqmdAHKg5A70q+phJSVnzM47XRhv0oveSanZ2anFsYGkQA4DMMlifXAFB7PTlR5zJhk+DR8NztLMOg6DkE1sfG1k11qCMqktFYy7MdcmN+nfqy02paU0P9OFQpxHFaxEY/3ojkYrkfdk1g6vJeVo29NBeJNmV1fTCvhixLIdzRQmNs8Ev8x/8hRfx6ojs7mydd0p1U7DtGQAuwDPfhQPurTap4fMqaPpr5QQz2qu5T5WCxqSB/29+Kh8SaVb3+sRXV3MsERvjIU3rjaNxyemBkD8ccV5k3f+noaQD8ZwtYWmtR4cRzswUE8fLKo6Z/s9KN+E7OGPw/oMzhPltfMYsBnmZz/hrvxPceHr2O5+MvrOYl3ZEWYqCd2Rk5J/Kpm8V+GYIIba0vZHhhhWNUjQlVC7uOPrU03GvyNNKRiP0fW7XWoa+8cbSA2FwBsGcE9Kv/pLidNN0y3QElWbgKenzdPbmjdr4m0eB71rKxu0ikjCII7XaIWKspPTnOR19D90r+LoGmVo9HnYkfaIVePbIpu9+4Sra0Rfo7smXwjHDdoyeZftKFbhtvkkA49M1j/Emgavf6n59pp1zKCiruSM4yFH+da7TfFM1tZR2H9DO6w9JXmG4nBHOCPX1qyfGF8CDJpdqSTwpk3cdupP+jS5UrDhxoseGNLlTwbb2jeWkwmaYLnP2oVQDPc5Bz9KyGr+AdfvL150hhSPk7nnA4yecDJo3ZeJ9QsLW3s0ttPit4UVIw0/K446lea6n8Z34YiWbTk4B5I4H/aMj+dFtSsOHGi14I0U6fp1xFLKjSK3w7NHlkzGzFuWCnqwGO2Peh2rfo91LU7iaeO6sYlkleVVZ3zhiT02j86LeHLq/wBRN4qXlnbxBjO7pGGVpHb5myxI6j8qLSXBkAWXxBbJyFJwmRx2zL/A1DlU7LSuNADwroEmgX9tp1xcpNPIXvVaPKptCiLaSeckvn7vepNU8MTaxJdXBuPJEoKHdAZOgAJ4PtRZJoXkVovEIklVCokXymcJkHHDdM4/dURvLdZNj+IPqBLAP4n/AEaTk27KiqVGYtvBbeF/M183y3YtIpGe2EJiLhkK9SxwPm9O1brVPDD3NlZWRuvKS0UKHKFsgKFyeBjgUGa7s54z5uufIV2uJZ4QAOcAgj86sebbNErzavdOH2k/OhDf9qkYz+VOU3LsShtBDfoigmkaY6rcZdicpCu0Z7Zo9ZIdQ0/VwyFJXu2tmUEsT5ccaZBxgEgAnI9ai2aTuQf0jfZG4/L5vHPHAjxXEDabcXDxQaheSzRJmWJZX3q3ckbAfT34olNtcgo07B1/+jKz1C4FzJqlykxAG0IpB2jHp1q14e01tN1a00kbnhjsZ5ElkG1julXcuB0xz/3URjTT1Ub4tVycqxPn/Q4ypGe3aguu3ltHHHFFc31pcSSgRF5pV3jHIBKgenehSk+GG1LoF6t4O0+/vg97qey62hWWJ02ZXgABue3f0zV3R0tNEvtM0xk+JjMd2BM84TcSUyuAMDGD959qowv5EiM13fPKArlhvJDYx12cn09jV+TVBGyBtTv7cSPsQTu4Dk9hlOtDlLphGK7QCb9HMKQGeHWYxExcBZVQE7RkZ+cdR+VaPTL6yZNQg3Tq0UdtKsjsp8zMG0nHUZ2imadtpV7vUGcHlli8wH3B8v8AKqhuoDd+WdTlNyU3CKWOMs30Dx9MZxj3ocnLhj27XaLl/rcFlFcT3SthCMpFETjPUenWlVFriKRD5lzE2xfm8/T4mUgY6ZjHv+6lXrhrckYpWeTJoseSW5oGa34z8rUZYbbS91x8qsbpsAYMb9ByeUHU9D0oPN4q1e6jkSW/ggiuJzMy28G7cxPPOD0z3PpV3WLM3vjS6uI4y7/Hwqvy7j8sZLf+H31RaxY6PFEuV82/wvTGTLtAx1/Z9PyqXNS5fspQa4XR1LPfz3Qiu59VklkkK75HC5b6jnBPeq/ki4u4oZrVXd2UHzrouybuhIJ6ZorNZNJ4wtEWMmZUnkKlgPlVGYc+nyk1Vhskm8bWMAXEis6uvPLKpbsKm7Kogmke38u3VtPhm5aOMRdfvAxzirt1LNDZi4nvWiiMasVjjLEZAPr70J8VKhWNWfbNCAWC5w25Q3BrWXOnx+Sbe4UmN7dEyBg8xoTz9Sf8qVvgPlgTTpmuQxjvHkgeJmRxHtdGUjIrjVbu000xQ3IvnE3zeaZ2AKcjgZ9fpV/wppKLLq8URPlwQQlSRuOZJVXp/LFd65ptremJbmNmkgDxg+YcYH8Miq/lQr/TZxZWcMttMk0b3AW4ZY2Z2/cc8/fmgb6npsV69pcWLoqMUMhkYkEHqea1ek2xHhq1nUBS9zcEkN2VUH8TQrUdG06e5uJPhgJWP2tx4JGOlTGm3Y5OkqLOnWsK2sonTzUjuJVTzDv4GCOufWs9f6+bXUZIEsrdYY327RGoOO4zj6fhWt8NwO3hmGSUqmbyfAI6hY0OD+FCptO0+aWRxZwbmcliOcc0QSt2KcqSo0PgGKxu/wCmbiKICERW0u1du0Z3huCCM8DjH4VQ8aeNH0TVX03TtPsMoiGVniBwxG7AAxjGR60Y/R1beXZatAqiPzLW0kXywFYk7znj3NZzXoI5tSvZpreN5mkJZymdxGBSik5uypScYhnTPENv4kj068isooL22vkjcomWUMknAbHQ5zj1B+tLx14yudBkit7MA3ciliZST5a5IzjPOcHjpxVLwtbr5kscaCNWvrT5QvGWMy/+v4VN41hA1xleJHCxDbkbtvXjkeoNTtj5Oeit72WQeDv0hXeo6pBp2tRxyrM4VH7Z9GByCP8AKtDa66mheD0uXDSLapIiqp25/WFVUemTjPsD3ArEW6JDPbziMDyZo5CVUgkblyOASeCf8zWo1+SKHwQ01vl1TUJEmIO7C/EHA+hAFPJCO5UhQnw2zIRfpL8QC+812gMJfJgEeFHTjd17DqTXoGmauNV1m1vYtyR3WnEMcdNsnO4+24isfp1tHMziTKrjIZcL3xWp8E2+ya1ijZlDRXsTjPpIpGCfYggUZIxrgMcnZg9Z8fa3d3zPY3E1laBv1UUPBK543NjJP7vaj9h4guNc8NmC7jMk1td27mQIckFyMnHf5jVfTbZGnMFwSCjMhwcYK7R+eam0JyjayOTtt7abjuUuB/A1UlFrhEpu+QL4r17UrXUBb2jvbpGikui4LHHGSfTGPrmivh3XrnVtMe11FWea0nt5g+3G5RKoOQO4yeaB+OblrfWrq0VSvlSEMTxzyenrgigdpqVzDM7qzmSVDHuJyckg559xT2boC8jjM23jjxFrFprQtNLeWGBAGDxpkyE9zwcjFEdB1pdTSwvtTWOKW3M8E8hXAyY1dTz0zt6eufastqGuSR6hLHqNpJbTL8rRldpH1H8qBXGpS3ImVcpDJIHdF6E425NHjTikV5ak2H9T8Z6zDf30Ud3G9s8jqoEOFweARkbs4x1NKseXPTnA6ZpVeyJz3v5PWLM2mmGKS/knvbz4hppLi1TzMkRsmCWI6l2JPXpg8Ux1TSU+Dhaz1H4W1vBc48ohifNdx2PZu5x7A8kAZ2PQlh7oKdLhh+yn3qB/Kh4x+Qv3Gp2beJRqhaQQ+R5Jhe3dGyVAc8D3Yj8M4rvSNX02x1i61SaZ5JpTI0aiFlAY7gu7C9gRzz3GMVRFzIOcED+yzfzxTNcbxgiTjsGB/MVPj4DdRBrp0/U76WS21BIIXK4WSBtwAVR2XrxR7VNf0q8mkeC6SOM7QglZyVAjVenTqCcigwZex/GFD/AUiR1CQN/0f5NR4+hKXYZ0jXdJ0y7v5UuUeK7NvmPecgRFWPJ/rMG+mR6VVudS0+5Ziuo26qxbAZsnkn8apBUPWO2b6rKv5ZqOWJG/5EH085x+Yo2O7sA7ba1pkOkR2BvLdhG0rKyyAD5wo6DHTHX3qpHfWXnPI9/ZvuRsKX/aIwCeR0JHQ0K+GhYf8IpP9m5T+Jpm05G5FncnjopVvyFTsfyDYcm1eBbSK2sNUht0S4mmY71y+8KAMg5GMdvah0M21w11r8dztGBvkA4AwO/SqQsIF274L2P1/VL/AOtV5IrGIE+Zcj2MK8/upqLXsGrNnpPiO00yW4NvNb+VOkUYDXCs6iMHHJ46k8kfwoNPNaT3VxKdQtdkj7lUuDtG7OCd3P3YrPJJpryEGeRe2WgQ7v3108WnfIRfK27kZtxx9fm4pbGndjbtUazRdUs9KleQ3NvKGnt5iElUD9U7tjr3DkVP4j1fS9YvGuhKsUgRVQefGVAG8nIH95Pf5fesWYbPkreRk/8A8x/gamTS7fql3aZxnDQyDP7jRt92CfoJtJZqW26nCkoChHXy8DBB5BPPQVNqF5YXdhPZf0iqJPMJm+dCudxPKjA79ulBm0yBxxcWeR7SL/hqMaIvJSexY/8A7mB/eKdP5FXAd8+wjs7eO3vLaG4SR2kulZMzKQNqlSeNuODnvWhj8ZWdrc2M0EGmwiz8z9XDcBFk3BQc9eflGfWvP00nZnMlifpcf5V2NGLDchtWA9Lle1G35f8Awav5DUV/bLGRJqEUj+YzmR5lBO71x17n76ax1O1sGu1ju4ZPi7VrZ2eZRtBIbcMdwQKDf0NIeUjhYnoBcL/OmGjT5/4dD9J1P8ae1Cp/JY1JbC+nM17qcs8h+XzHulckdsnHOKjgt9HtbqK6S8HmRuHTMysARyONvP31wdGuOMWgPuHX/wBqZtGvMY+DkP8Ar60tv5Ft5L2u32na5NBLf3MTzQwrCrpIQWUdCxwcn3qgtroW35pI+e5mcD8q5Ok3QHNi4+/v+NdjRrphkWLc+6/z96pRVdsGrOTbaCOjQ/UyyH8qVXdO8Nytdp8VAiRLkk+amD7cNyKVNR/IbR80s0iO/b1pq6skf6Us01LmkB0HI9PvFLdXHemyaQEu73alv9zUe6luFAyXf9D9aWR3RTUeRSyKVATK+37I2/Q4rv4iUdJpR/1G/nVbdSLGgCx8RKftSsfqM/nTmd2UK5jdQSQGiQjPr0qtupww70ASExn7UFqf+gv8qaRbeRt0lnascdQhH5YrjcvsKW4diKKARhtscWUI/uyOv+KufLtlHNpIo9UuW/iTTk0s9weaAIiLLul6v0nz/hNcFbE8C4vV+rIf8NTkn1rhgxPGw/3loA52WfH+2Tn+9Erf4hT+VAcbL/8A7oB/BjXDIe8UR/d/ComgQ/8AIH/1f+dOkFlg24YYF5CR/agYflmkIJAwAvbfBPJ/WLx3/Z9OKpGCMc+XOv8Adwajbav2ZLhT/d/zo2oVsIFbsqFN5bMo7eeeD7Z6Vz5V6PsyW7e3xA/nQ8zFely4+oI/jSFxLjidD7nI/MUbQ3BJV1BfsopP9mYfzpUM+Ilz9qFj9RSp7GG4O7UfmJiD3U9qjIwTu605HccEd6nGGiBIGaBFc8DNLNI8Mac80DOaanIxTYpANikelKlQA2TSyaQ6mmzmgB80t1Ma4NICTdT5rjoKZjjP1FAEufQ02feuOwpjxQBJmmzUYY11mgY+40+a56496Ycg+1ADsxx8uM+9RM8w+ysbfiK7I4zUbEg8GgRwZ5R9qBsf2WzS89T9pJEH9oGuyT60xOaoCMzwNxvVvqabZA/RYz9MVIVDfaGfrUT28TclBnPbigBmtoT0BH0NKo3t1RdyO4PpmlTsk//Z"/>
          <p:cNvSpPr>
            <a:spLocks noChangeAspect="1" noChangeArrowheads="1"/>
          </p:cNvSpPr>
          <p:nvPr/>
        </p:nvSpPr>
        <p:spPr bwMode="auto">
          <a:xfrm>
            <a:off x="155575" y="-623888"/>
            <a:ext cx="1647825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http://t0.gstatic.com/images?q=tbn:ANd9GcQIJoAcEBvejfXSbHxZMLctW6Lwjj-jXi-XN6IuTy2XmhN7gr4&amp;t=1&amp;usg=__4j1UTrgxsBnWwc5lUd5QDVNyD1k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4267201" cy="4800600"/>
          </a:xfrm>
          <a:prstGeom prst="rect">
            <a:avLst/>
          </a:prstGeom>
          <a:noFill/>
        </p:spPr>
      </p:pic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CdAO0DASIAAhEBAxEB/8QAGwAAAgMBAQEAAAAAAAAAAAAABAUCAwYBBwD/xABAEAACAQIFAgQEBAMHAwMFAAABAgMEEQAFEiExE0EGIlFhFDJxgSNCkaEVscEHJFJictHwMzThFlOSQ4LS4vH/xAAZAQADAQEBAAAAAAAAAAAAAAABAgMEAAX/xAApEQEAAgICAQMFAAIDAQAAAAABAAIDERIhMQQTQRQiMlFhcYEFQpGh/9oADAMBAAIRAxEAPwD1sbDH1wRcEHCnpgsAZwG9Be//AIxyRYwQIp1be2ok2/XjB9/+TIY43vvbEWOwPb1wjaaNFVpRKVPBS3683GIGrgAW7z2b0XA+o/kPtx7qxWzixNxhI1dCV8sstyP8P/n2xTPOuwjLsTvdhptgPqf5D7LHrSp/jX9cRMq22Yf/ACxnhMTuI2I9Qf8A9cdM4AuVkt7W/nbC/U/yH2GPGnTjWt/riDVUQNjIt+OcIviCQSFlG23t9dsXRpPNDLKBJpiA1M7BeeOeftgPqX9Q+xGxqorW6gFvS+INVxAbOzH2X/fCE1HmBcS7/T2v+2O9VzIERWJJst25/bCvqbQmAjla5SbWff8Ay461VGp3b9sIzKmlvxQGAuFMirYc7kn9rYmhYlxzZrC1RGdrYH1No3sEdrVRn1xL4lB3IHfCMdZf/oSkEflkUn6bDHzTSJdRTzKRt83H18uO+otqd7BHfxcSne+JrVQk/Nz7HCAfEIxaSnlCg2vwAT9jixp9KnYgXsVacXB9OMMeotA4Aj41EfOsfvj4TRncuv64QpOkiAiZRuRYzXKge2nHYqqnYWFZCNibEv8A/jzgnqLfMD6eaASx7edd/fHDUxL+YH6G+ECVdPpsHY3JAZble+/G/bFQzBDe7yKDcX6dx/PfBfUpO9iaUVUdvmt9t8dWpiJ3k+5Nr4zH8UQ6R0mLH1kO/wC2LPjQpbqo0duAfMPubiwwPqf3A+nmjerjX8xb6YklXE3JKn3GM89TTHU6VaMO3SiLbfdr4LSahEQAqHJP+RgT68bcY76l38Q/TsdfEw/+4uPjUxD84/TCF8ypUIVIpGYnubD3Nwbn/npiL5gFaO1KVS46haS5Iv2G3b1PfB+rJ3000JqI/wDGP3xw1EQO53+hxl0zjS9hTRgb/OzcHg2B9MTGcX5p6e/ca2/3wPqoDBBJKimVmdFYAtszi38sTMsDqkcczrqBBXgDff7Hb9MRoqLq+SoEkb2uGCahvxvvzzj6ooZDEqNONQPyl10+np9cZ23cYqzv8XltJEpbpyCxLDUTtbaxsNsciqYQFRpZ427M119TtuccjyxJXdmYBR51jC6iw55tY/piEdNSz6wsoYAm7Nta3t274DbUetFhNPPqkcCbVDq062YMQPcEb/b+mJGaipZ2jUKzcF1YSWP+W4IPPr7YVTR0cgB+IjUre7Ft223sANh72N8USU1IrORUsUt5SsTb+m9vbCbJQGOa16XWF6c6sNw2spttcbG4sO49O+AjTLod/wCI6SvmGoltY72bufbC/wCDqJiekzMybBgukdrbm38sH0dL8HEJenNPMTa+yoF7k6id/ttgtgIxVtOKkCU+ubMIZFDBrRz/AIhXjSoufN7YtkqqGCkKR/GKxudLq1ifKLAkfX9MU6JSUjETugI1kFpO+1hyfpfHIoSsrrC6aNw5JYN7qTx6dvbtgFiH234g75gskawNCwjUbKTY32vY2vftf9sFVFFJTwr0FqGle5a8+nT6DcG4532xNIIoKaWR45DHqWzkkpGw9RfufXj9cSMNn1dfZSFPlAfub7E8EcjHe4PiExvzL6ulSkghnQfGyysFVGjRSpIJv8va1sBtMHU6qMAINJZlC+a/a7DftwfoLYmZemxiVnWwVtlYRkg7ix59dxi6OqlSMdPUJGGkyb6SbXPNxfj7XwOUbjBoyoYK1HOWFgNEqhr37jYeuL0mqtLsnWjKo2sRyEXXsSSeOP19sdEsYigR4rtspaQkqy2JN9hb7kjnnAktTNJIZKKKCMSR2uTqt2JU9hfg4NUnNYf1klGsyPIrEK3VdzZrg2sSdr2/bFzLTzR2ljQLa7aVvv7+mFUM7xyRySM8spOqUmJfxAfY2JOB6qokp5RJBBUunDpKNQ0ncCw4x2+9TuJrbGy5XSuZbBrRXEhiJULzz6C332OC6aiomWxDurAkbsQu99ItvwAL34wljrKw0xY07sOqxWaVwjAWtbSf5+vGJfHjoefrCRdypiuNgPLdfTfcjB2wAMaiCA6uhE5VrINVmK/6b3PJvjjUcDKqR9NlVSWZ1Y2te9/N9O3bA1PW0bxvI1VHMbDlgpQ8X+YG3bfbfBUNZl8MpkLJoQsWXqowI7GwJJ/occWnJIS5NTs56JcBrW38ws29gWvcemL5ctSKRTHJNDEDZ1ID22sGtzcnt74XyZrCkNPGZqHSx3WOSVtIHBPmFrf4b7nBlLmAqdDRGOR41LyMjHYX7DsNr7/vgrF1qdFArIDTT+ViReRNFiP+fviyPLdUC9bq2A20Rk27/wBMRlzGjuymaNNQAAXzBedwSLDY2sL44K2lZCg6bNpFm2uT7HSQbenfC8a/qHuRSkjJCRurMF1FVIuBe23vi4UUGr5qhFtcuyqT+l8WT1FJCIfiDGXmGpDrZPIL+lhfntfFZzHKZCknxrQDTfSnUOrf63H35xxQ34g7lVVlcLLG8dStyfltYkc8/T0xBsiJC/32JNvzqd/obb4nWVuW01UBDWyyuxsXQBlv7nuACdh2BwKc4keKP/uoyFsUVYxY/Urvhg/kRCUdaStq45J1RYQAja21Kux23tzYm2+LqHL4ynVMmlF1IXjkVjzY8fKP15+mB48r1RGogzCCGOQlw1TIU4uRY2329uxwPX5lUCNaKqnhYIoMZjZWNrcBlO433H0wn5HU4NflDJqCjFwZKqdydZdnFrfuePY4n/Dssp1Ek8dQH6gERkQb97WHB/8A7immzHL3pmE5MG6qQ0pcMbc+o3v7Y40gErxin1FpGMcrr5VF7A39APNt/TEd2GWK1e4wozFDDErrGpVfxSiEgjci+kG+57/0x2rnjhsIZWcq1zpG59r77b+g9MLI6po4yZIqku//AE5RGoZiO+k2sLgf+OcJXzqcRGN8vqBGFClYkKqBve9133P1GOBfMfo8R/VPHJMJ4nqWkk5BkbTsb2F7gD5f0/SNW6B1EMDARhupaSxIvsdXBG2E48Q5fMaeFFqOo7AIqgHRquLEk8j1G3riwzxrVJSISwmDyEHzNLba1iOCC32wONt9xxPiHx1lRPL0GEK0wuwVy+twDfgkL97i+OSVcCJNpqYowCLszqeoRzvwe9rn64BzKopqKjaR6FxqOiSQQ36cOmxBIO17cenbF9RTVMTKGMd2HVZXiIBW21hqBGG6e4ESWSVrzQTQUtK7KWR0ll8l7cEtex4FgBxfEKWtrXiC5lLEJLnyneS3NywuthtsbHfCyagzMIUeOOEFWKrDTEliBsLEAC9zuSMGxzsktpJHYinQNCRbVa41ML/QdwLYa2g6grVfMuEgcPG0jxtTHToRirSX48xADH6Hb3tgmCCulSMRrUCVrkKrdQ29bi9z7Di+/svqJSlM/wDEIIZZJIWQSBgxvpuBGnmDEkje3pcnfBeT1FTl06zxBJHEPTVWYXUeWwI9QF4sN/bC8gI/tvxBJQ0MBWvpq6JlZl0SuFYtbgAbW2++/teX9xjoPiIpYY/xCEZqhg5uykix2O9uP98Oj4nyp4ZalKeFilSi1LGnD3Ww1qDt5ib2+2H1NH4fr6OSqoYaOqSBDL01UArbuRbY7d/TFQ3JLx8kw9NJSiSoUtTPMmpelGVIQjljbzDg/vjlNWjrRvNUwCnL6HlSA3tz3b7cYv8AFeYzT5xF8PHMtMaZZWQIo7nmwuTccYryqM1oEVR1YE1Bkk0BRa3y6d9u+459LYFjiRqvKNaj+F0kT/AxkyaCdMjpe1ibgH1/fAzVNXOtLDHFLdxZhJZVt3vYne547bYzWXeIUeORKySCF0clH6ZJYAWFtjuPX6YZ0MozWKaemJMYYRyyBLOTz5STsLkE2HbA7Dudx34hUsiVqSCgnfqMxDDQWu2oDUTsAu4P2wbHBViITU6PILMjMjqFte5N9wfcHt2wNXVFZS5lNQrqVzAJA/UZ9B1Ee3qNicW/F1MKGomYjYgHrI+pvQAEnte1hzzgK6hKkqepo4KowVTRxyLYMioGbm92ULfuP+bYPqS8REcEZKyFXIUFNG9juLb8bc7i3eywQAVDVDxtMZWVtKFlsCQW817/ACn07EWxZ1aIfhwVMEep7SXS7LZtgEYnfg8DjHb/AFOSNaeWKcSh4peogKMkhZtQHbk8/XEpKqCOoEVQWkErAIlmIRuDuFNr+h9cCwVdL1GVKiesYKAjQ05iu1jdgeCSR9Bbvg2PTpW7sjM2oLIha9x3N+du2xvb3KWs1nFRkal4JIzGmXmFWlZJGM4Gy7Brd732+l++0pI4XpVCUXTRTdXKhwNt7AX3xQ0nVrNQm1roJI0hf9OzMTtuNhbfBplljeSNKac6LOwhlYKotq39DYiwF+Pvgl1IrUJwUywwsYmjCsCS5K3PHAUE/wBcVrQUs8aTulNKXFvxZHuLfcfviqSWnzSvhiSdWVgdQEvnuHAueLWBBsfcdsBZhmmZ5VmVRBlsEU0B0nqFLXOkXHzAfphzcRruJabKKyqlWFZTJTtJoMoZdA/zHc2tgusyw5dRP0YZ6uWo/DAQFmgZSQSbci5+9h9cZ/NvE1RPOUjnq6LqwjoxRT2RDoAGwsLDm1gTi5fEHRyNaGWSpmq2nYmQ36mm4Km99t9Q43GO+9TcQKHiNaullpssjkqnEMdpY1/A1GaXWSq7jVYqOb2wHPT5hW5ZVxPLBTw07oXumkB9JHmPIFm+lzjmV53QxxVME0CwzmISiqmmY9R1BJQEeZCAAL8Eg9rYoh8RxZjkmY1tXFJFLLMkPwMUvlEekN5QRtYrcsfYDHat5jdQyHKKkwGoeuE1Uqq0hWIPpBGpWGq1iQD29vqDBmTy00jfxPrrSQ6pI40YNMrkgi57i/b7Yti8ZpGsJloFjRgVKhy3l02X0vb0vva18F5V8HUxvLldf8XHNfSI4ShQkm4ItcsAR69iecc8gVI4VehiWXIKimmq/PE9PDGz6zG2ogEiwQm5O1vocM/Drxw00rSQGOaOQpc8gWB3BPNz2/nhiUggqlQA9UyMgUxOHBO48oH0FxffEBmfw9RULFWOhiKPItgFF9h6HVzfbE72taqS1K1q9yjM8wSszOkony+WrEzaoiqKxj7ANoWx7jf9cFzVZppoKWokmglnYqqNFfUwFgSfS4tb3x9JOteglmdJQiFRLFUJqAJ3DWG52Hf2wHWJJmGZ0k1TFSgUzsYWWVlOm53Ita/HpvfAKbTcbnrwRwiRkIzFVmIF10brt6a/rviDwxR6BG8NgfKyKo7euo/pgeklohmMxaSGKWKNdNmDHSRcX76b73tvxiNJRQVMdPGxaGljtJGWiYBTvptb6n1tfCcNRixE2Z1stLLURy1sVPENASMqtyoZr2vvx6cY+pM2gqqmFMv607zRMxiRQTGUJsSRp2ta/wDvhlV5VlM2Yw1WiLMZbqgSRZFWMEnSSCADe97b4EyjLVp9bxQRCXpGNhEojKqD5vKDxcHffjnFuVOPZ3FK3s7HqK63OHkqGpuopjk2EQXQxa9zcXPmBHPpjTeBRDSR5jmTNKBloYvAkoVZhpYANc+oPbm2MBLBTzRwyZWs5neWRGMhJ16RcAL3LA7DnDGiaiinFFNSJWzTMusqWBi3AAB1bbk35FvpjWVANTNZs7Ga3PM2p8ynFUMv+FcaYtBnAUKOOB7nCCkeNqqaVWpYKq4MKuzWL6h83awF97eg77Cz0sGYST6kioqmTSywCa4iUA/vut7nYjCyGCjjqmCqzxwkC8fLPvp2txcH9vXB0MmiMay+HjDIWOYRmHXZJ1iYK/fY/wBMVgS5dOvwtVdVcFjrsrcHzLfj1vjldKKNhEsUc0Udi/UvuQBcje1+39MVIRA6VFOrxwAKZT5HKMRcqO/6gfbHO3z4hE+Jrv4pUVuT1FXBTR0xiBYmJWCsFsbgnvv2OHKUslLS1LSdVHqIUWapVwxSyKh0E7jzG9/XGLlqZIIIZ6JaiaSdTJJG0ZDsoNtgOxBve/G+NgjTNAuZTSmGDoq0qyFg0RUbjSDa4ABvuSTjHeupctLZ6GvSenmgMhSErpcMoJIAHmuOdtx3viUEUw+LLVCxl9XxDdMKW5/KObD039MKss8S09ZXvTQVdQXCtMJTDpB5LWBN9ubG3e3GLRSrNmLCXqu0zrJG4jIRfL33O5v6EcYmidMcZ9JmGaSrRVdDCs+Xu6krJADJTrcBr8G9gTx/uWM9bTVUsc0M5naVRokYspIB03vcAjVtx3tgCSjqaidKUSmphkD3YxmfR6MTfi1hfYbduMLp8x6Wa0s9PUxR5bCoDxtC8ZZb3K+Ubvvt2/XduPIiqDNCi9OrmnRvMoEbOg32t5b2vp44NuONwT6WoraSsmn0hVqAp6kqi1wAAoA3vYXudvbCuLP8nrddPWTTQKzBQkgLKQTYXuTbfax4tgiJMmmqamCeqMLF447NIRrbZlAB43G1sTqXHqFtV8xJT5LLl08skEayTRsViNQTYg/mBW1jfg2Nrd8HzlppBHXZcs0kaKdaSI1iwuV84OwPfvc+gwfV5h0c/TLJ5g9M1MHEhsGYkkWuxF+OwJx9/Esly+NKeCdVRBpC/FKQLelycM3vvuAKa6nncMACKfLIypYMsag8iw3PbC+pOucCRZo0R26kzoQJLC4tvvfb2wJl1NUsmqGvaOWVirxzaHXVb8puCAFIF7ftitsyrhC5mNKw+ZZlm0KBvtY73BNthjSUTw7mZd+JXmlfTtUw2heWYKCo1aRYC92/n2wdlUmYZ1olp0tPOxBTQbFdwT2AFvU4q8OGkr6uc5lDG8tQhUSS6WRBeyhd73t3J+xwxzWrny2amXLMtc1fUZUSLqAx6SVsQNJPN/lGxFsO73wD/cJU1tZVmz/ASvS5iadZktdIZA2lR/XGayyTK3zARM1QsbamZnCBiAvyA22vbTf3xytV562unnjZ6gbO2i13bkm/HHc98ToMsWsbqxkwQxWWWXqW1Pftzv8ATFipU7ZNXfUb1GZwURU0lHD8EtSs4aVg8qA6SP8A7h5vYXG2Bnr4Y6rMmjHRpw5ankVLalfsLYoqcvKUyQwy0skzys7gAtq9uO1rb/rhtRZnJTp8NSiGGOR9cUHw4lESi3vrv8x2vzxgdeSPtetwjwLldVUmaapSoiXQAh3VW1EXPodv537Y1y5LQQEPFGY5Ig7633O435G9yfT+uM1T1nwVmzCqNAiIAsYW5fzGx7EadIHYfXnBtIIsnjalED1VO/SkeqMzFgL6ha7emxI5B42xmybXctTojAUlLPmQmlWEzmK/VcACOO/cD0Ft/pi4UUVBTq0dZFpUDTHGLA7ix8u+9hsOcKK2tGYdNkNPTSSqUsCbONJurv8AkTubHa3vipmFBHDI9UJViB3H5CFUAX/MNRIF/QYnxdeZSvfxC5aWZakNBT/ExxkiJpWN1AuAvIBINxe3ccYYZbmUkFDIayJeuznVHA4dgWbg72U7g6SQPfCenqZ4gwjFRUInlFPTjzDY2sq79u/3sMN6GhrZaZXnpJY11glWjIaS5Ny6jc7AC/O2FtvUuGnUx8HhuqOhKiphamim63w6qwkYFQGG1/NsBbjvfFlVSRUb1By2Z6Y/Owebyg91Unnnv6HDmKWR3E3xKzecs6SJqBHcEg/uPTGUNXUU2cVNJSV0UMMdUwEU1QV1KDtuQRwQPtjViva7M2WlaycFNUTMULUqDUrauujEAnnY+awGDaWm+Fv/AHgSRRkvJJYrd72AG59uB2w2ohWLTSvK3QpjB5JIJYmUX5A8osNxhZW5i6UVOrAMsaFm0RrZVsAo1EWvbfv++HLLJNQ1O5zRinpRWFqmQul5iIwyICeb2vze1/Q47S1WS3iWmjmdT5bzSaOmj2DarE3vvt74tq6rM/EUdPSx0b09PJVGSoliYMouBtbbgdr8nGppcspUy+OKGkpoIOqsvT6PmQgXHmvcqTf1G/0xO2Qqfd5jmKy9QWorIsryuqGX00XxKJreYpcqutl337MLffvjSoavL6OaOmrhJVSSNpiQedFBIBS44G3t7nGdzgx1tMtDVRrSVeZXgFRGS6xEecX7kkg7bb39MPPFBmEElTl9DE9fFEI26xuVjDXOoG1gCdt+cQ/I3HTTpllI1LEZFragRyxltCyQWMQddwRfbe5vbknAebBx0xQzCWreUanjl0oiEbgA76jY7gfU4i+dNSvQ1KXb4aZ4544yXVG0aSpGnU1rbWBtY3tgPw47SZPA1ZQy9eUGW4jUNGSxO6uQSBcAWwjs+5hA+I8pVSZpkamSlWSZ1jaSXzMNrNc7g7n74qSmi1uadqSanZvIDGnluQVKg3BJBADXFzbja3KbJ66WOWSOJZkdbwtEqh7G2zKGtf8Ab2xRUZPMc3atqacRwvTpHeS8tpA2oFgTcAajuOLE79lxtt9xrFfhkqdqWrkWVIFvP5kBLaCDw1iSBe25v98Ls/ySnemjXLKeVswmYpHH11kXQreZuL6O/N7njuWFTMKSMymxnea0sUcRbUAQoMa6rm4073UEC9hhhS0WYRVJSiQxNHIGE6xKRqsLodtQuLXvzYi+GLI7iIaijxLPTZZRtV5bBHHUR/3YyhtbMmltPO/zWO29xbFWVUtO2XRtWUTLUO7s13W7XPPm7Gxt98NjkmaUtO8DhKiMOZNFQurTuT5dzYAnYW2x9R1FXDGeu8ZYsbM8Wo6b3AuFGwvx++FchrUPD9TzbLKV5s4lpI16lTPGxiM8DaFsDdrjcXsBfji/GGXgd6mlgWgnNZBE6tKkyKFBfVup1qd/JYHvqG3GHlTmT5fTxy09MZmsE6MEJV9JHmfUSFvf9thsblbR54XaaOqy6tppo0aUl0uCgvuCDufbfFHLe1eiLWgMl43pWmoKGD4iSYvNqeGokQA2Qm4IT5t8YeI089Y0ua1iBBIemikhWsRqAsLgAcAHfjGwzbVWLR11PTSVsdKCyqjB2dWG7Aj8x5O3oABY4upaOGSSOpWilpZiraVQ6NAJBuLWG5tvyd+MNXLwp3C4+VpmJo+lmbxUpkqI41uGXUAptzddid7fbfAmYrGKKRhWtAkW6xOrK0lx7/N257Y3MtVTxTNSK8jTLqJCzBjcFQb3JN7sP3PAJxh/HtfTy1dNLSmxaDVrXhwb24+/3vhsGS17BrqLkx1rVdyukhzLMpVho6WJ45FC64pAo06jdwCRfe5vvhp4Xokm8TIHyqKroU6l3kW4TTG1lYgGx8oIt374zfhOpEFa8xjkZ4Assbpc9Mg2O1+9wNu9sbumnbLqudqenpKWbVuscXkN1XmxtbSQdgT5rb2Ixoy2aqBJ468jcvepoa+ioMwosuSjiq1l1CKxLKpVQGNgfW3P2wpzqtp8rgV0pZGkZWUFEJRCDYhz335GNXWgz5jFNDMscaRFOgqatIva6ggADi9tzYeuJqscJaSF3lAjJO2kL5bjy373/fjGPn93LU0cXjoibKIaL+FUdXQ5XDT5hLTpJNMoLoeo7W8mrtoJttyMdo83y982jppaqCoaFtTwpSKmkrcAl7ng2OLvEtQiZZJVGRij04ZJfUx+dUJt3Ln9LYz3hrK82zenzrMcuoerSViSIqkBmaQOrqtgDwbc7EHDmOuQbWnc+CBHtbnka1NTXCN4TSyMXeJvMuwvbi+/2w4pcxpMxWOSKpnqGJilZErd1QpdtQDbG+/25GMflsGcSVeZZeUSonpUvUgWXSd2byk3a2mwA5t2G+AfCGUZtk2YwV8FTTiOS8UgiOtioPmHYX8ptvzb2xxhqVRfEa9xTieZsTmNdktK8UdVJoRZXCBg3SUWA3G4+YDk8frjvFlJNJl9XWVOWPTVNVUrrlqFILsF/IWANzffkbX2xua3KafxBlk2XtXTQPNaTXIFW/G1tgRfCmn/ALPGoY6R6/P1my+nk1pBPGUj6jEBl2J5tvtxh8FqhtZLMW3rUzGSVTtljZe0imjjYOSLG5A3AA7G5OHlLS1rZcK2jnWneSQyP+GXLopGlF3GxIa4/lbF9Z4ZzQwTTxCknjZgzGjlUrBGCNiDb1vcA/KBzsLKjP8AL8rrly74s/CJAEqF0lkWQMLDvwAbn1+mK3uW/GTpV/7QBM2mWWpjoTSxoHjlJgplQSGwDkA7i/p3sD3wroJqyIJT5akBi1m0VSnm07j5rE2tvz6Yuo8vy+rSWpL10tLrKKsUYswO97ne387fTDarzGlyvLJJ6CH4KaFUdFEbA6lZQLngnbe/r9jLkDoNrNBjU5PUnV5a5zLJ5qV44lp6tRMIVu92AFj2J9zb5vffT5v4ag8QToutoo0ujNIemB2OxO+62O298DeA/EXh6DLjMtNHlE/UaSQSQl732BVtzYb2G1gbcb41uUwVM2U13TzinaprADTVcYLFRa1ydr/a3pgJ9wfqRtb5gZyGWmlpUq69Y5pXYxyRRrY7XJKhRuRffa3ucUVHhnN5s6y+U1VBNlkOppgyhTI+kgCxFrXA79t+BgjK/CdRltdSZjPndTPUqrJM2nWj6gBsebXsfMT+2A6zx00EssVFT1FS8bNGXmksLg2J0ra3GOKV2xedtdR5LSKqu9RRwv0yCzrNZx2vze/b9BjqsKGeJpauthMlgtPNVCTzHtpPm/57Y86nz3NJiwjqpKaM2boU7lQCQLk2O/3OB8rWrbN4ailljWemkEmuaN5rAbG6oCeC37G+2A4zU4WbDxX4gTIIEhZPiTU9QjS4QCxANiNxztb0xhfEfjCciLLfDlY9JlSAG8DurSsygsNTHVYG+x5JPa2NJ42oaXxDPTT0mc0EAp9cFqiJ0VmLX2Nt9iu4vxjHJ4NrIelFFmGTVJcDQwrkGnc3uGsdxYCwP2w+ModvmN3rsjTwn4oros2W9O1e9RSRxaWmK2VFAJHY3Jub33OGPizxpSZRmMJiy6Gu+Ip1cPIwGhNTaVAK7AXP64IyXwnT0FTHW0dWZ6kq6aWBAT/SObApYE2HPtcmt8H0NdJHLWQF5FiCWFiEAJso2/f3xG2XG3/kfhYruKooKVIhDBIoUtaw1EEn745PmuW5fIUkrIFcDS6Lub8Ha/G2M5m002W0wBkampootUbRgyNM1x8zk2U+gA4v3xka6WOdy9JBKonJuzIeL3233+vtjsfpS/awWz8fiel1iiSGOaikWQt+KDck6VF2YDe5Ab0xGnlmQRS0ssSNU2mRGTXdiNiwHsDbcWsffGMy+lzHKnihq/iEeJxPHC9kC35Jv6qACLbhsNIs7oMro0hjpRTb6yiEyBNXG/PB4v64NvT8TVXcNcw+eoxzemmq8woKoorxwowmWKMB2JIOoX54vyLW5xm3yvo1AWbLamsoNTaRJIFlF+dKoxHI++L18Wyz18UEUEPRZhux0m1+QdhxbnG/ySnpJ8gqayCJK2qiqwtoIlkbSVG23bi/sf1etsuMBIH2797nnXh7w+6JT18zTQNfSIzYMSSFBA5tdhzh6lIkBQRRSOFe8ksjMdKaeR2vdLW9t8M6nzTypEsqCOZ06boNa2cjSf053wLJFVPGAlLOC9z/ANOxY2O/YeuEc1r27lDHWteozAmbM4HSYR3iEjq1wLCZdW/YBCbj6Y5k5lghilnEhKJEWLE+bSyXFj/lBG/pi4oppTVzTxU0C0c1O7SuLB3C2BU31bKxsB2xh/4tkuX+ekR66cG0ckshF7W5DaiLkk7W2Fr3w9aNxCTbAix/PQPPTvTS0nxFJcuiMkg1aXOkny3HkYjY98NIGrcsyv8AhuWwtJTSa1VIJHvEWYHUb2OnTdSBvuLeuMamYZ3mEx+HMMH4iRTKIrsshvZbnU++kjnnbDWjy2oZIpquvq6hHMDWa9kWXUFJF9vMmn6kYZxodzi5aMzSRUNVUGjRInmJbqQeZl82qO5dwbqbi/cH3xVR9OlqamR5JI6WSYJGUUWjmIsVJBb2Pv6dsfS09LQ0xhkV5pQquY2AJcDfVc9gATvsbHvhxUz1FNRz641liiBl6aQWcnSR5SO5vb774lZf/ZY0QWCSKSZ6SOtjaRpGp1kkUqBKgvoKkc2JuOPvsL+nFqSrM9LUB0BRUNtSqeQCfW2++w+uB6itoKesMcisrQzOSSt/+kqiRkBvuzPoBAuSG29C2yqmqYmVo2eNYZKTVH5vwwfxQttvmtwNiGAxO1CvkY5dfFiMGpfgqtapoJYJAy7owsje9gN2tfe+GlHnnVp2grKGkqpZnBlaFVGu/lDENyQOTsdjjPx0ksdW7JVtFepikqFK3DKlOUKD29bjm22Iz1FfHT00ctHBM4gi1OsRLGRQA6+X1ZxYWHDHthQ1+DOdX/Os0VNlOV5vBHDFL0amBRaGLyBQdwqq21v03vuMZjxD4WzOoSTK20RLJYrVyFukApVrt5bg2FrepHbfDWSRhEtQjR1dEyqw0sF07jfX3FwDf33FjcvDH8Tl1VRVTs0Dws8ThvkK2sC3Y9uO2DW2kU7iW5VEHqeWVvhPOKSGR2zfInhjHULx1XTYAC2wIHsL++HHhyn8W5Rl0mX0FTlNWqysxjkmjkKtpUmMFrEXuDttvfvh918pro2kinSGUkkJMDdL9xyD+99vphXB0qWAO8k9SS3nksyo7Hnyi9/WwAAPBGL+9Z61I+0M1uVZlns1XS1FZk701LU6TIsM4ZqVid2Yk7gkgkeh9rY88jps0zOZpaPLqidXncNLJcqpuSdXbgj7YvzLOKvTKaSAIAuoF7EhjwFjDW2PJY7WO2G/gyom/gc1T+LP/e5FuqqpRQQL24tsdrWwuS9sdOWoaYy1tTMvkniCXX+AkasmpNbW1XA2C2U9juSB9caXJ/CVZllNVVddV0ohVQjCoXQEPl2sBYbmxN27Wv3aZxmLQ1EdVHQ0VU0kRYmpJBXQNQIujEbb829u+BWzrNHeE/CUOqNxpvNIxU3Ckf8AT48xuPY4m+p5Hnr/AOyh6d8hGyZhXZjVIErulC2lSI0fQLc6C8difuP5YhJkVHSyLUySS/DrsyQR2WQ8Amy3BB4vbk4zEtZnVTD05c0q2TTr3WnKXsDxp33I3O+/viM/jaXwnnMcVfLPXwVCtqkk0koquygAKo22+t/2WmrW1V2x8mO1K7eiapBUSinlCB9etzDNGzygkFQL3utvMd73BvcYZ5dHDJTK06LFKd3RmIsfoDtgGsz7J5I43jMxR4BIoWBnTSym1tuCCNve3pimk8SZbSq6wRVZLNuYqK4NgAL33+/pbAcZuT3ZPE8Pq5cxq3onlqKddKq6o04sLD5iDfA7GukapcV0ZXl/xWN/bcX7/TDadcuhRFKU8GuOMs6wyytDfewLOO3cX9BgvL8qy2QrFTVlFM88iOgNMx0kC9lu5+43x6fOtT+TFxViiPLJWUVGZ1oj0kM0MbXexHck2G312xTXNl6UaQ9AkDzgJMWKX9Tbc8bWAxt4PCGXyKKmszNqid9Q6OuOPRfa93HPuBtYb4X6PD+SVVXFVyszlwsS09TBJpUi7A+QrfUDubdhidc9bvSsdo/Mx+TZfR5lmNNSvXGBpm036Bazdgd8evr4Tpcm8FClap1rU1DOreaNkbSqkX1D/BztzwcYqTMMgoc36sddXpLfqLUrFGrsGW+ryggc9ucWNmlbLmFY8WfVdRlkaQgCSfQGDIGFuLWN+ADe2Dk5ZHrqGuqwXNKvPKKdaPKamaSA1MojjhSU9KztYXtY7G+xb3x94dizWpzFRnceYvTuGVFjfS/U7bcn0/rh5RTxyUZdqiU0wOlRJUM6D2UXt9h64IyOZa/PIqSESaOjLeSNrFLoe/bf352wlr6E1GK7d7ifNqmlTOqfK8vjl+RwaltUgDlQAyHe6qVvqHvbjCFqKHIKqaXOKWKXTIYxTq+oBhc2LLsAwGm/O+oWKi5FDVjIZoJavLnEAaSMSgleqQxGsKfzXUA2twvBxRnmZLW1UApEjqa6cA3jjusOrhFFrs29yT3NgBbF6V4+PES7vz5j/L8yaF/i80gTL4MwojHNJUPocyBtcU6pbWxuFNwtrkkG+AJM7gmiWOeqq6mWcyf9vBoj80iyWUsdwJFY8d8NPDvhMQGfMfE/QqJY3Bbq1BKBR3kY+Xay2372PtTVZlBnlVBTZTkjVVLQMVWWGPQqKxOq1hYDlgWI3APa2FL1baDf9h42DuWPDl0kVdWVVPU9Y00muJ6pAW1MWIHlPmAsbbWABOHJyuHUxrcvrFM8uoO9SVXV1deldSgX8tgedINucVUOUUktbSia4ljiqAtp4XVdcfTGoE32t6De9+N7qgVVHVrPRdIw6LBZZgx1ksWsTtspfi/a3GIWs/DL1K/JIr4dpwheGWvgcBdD6Q6hl6h3ANra5Fbb/CD3viykybNGlRMtzOk6EMjhAvlmWJSFiBTT5ioMjAb+c3Nyb4PpauOgpwjxTRQxKoPlZ0h3ckF1BJ4ve1vph9HFTTK61cMZIYqNcmoWvsb8X4uL3FwDiTlyD3C0pMvkNarR0tLItXQO4v0DHoBtssZPNrsuq3md2JJAtjROsFNDEa2dFWaREjLybs120qoG5PmJ4PNydgcB+JMxy7KKRYc9M9fTPIVhgiUvIrLZgVkJGkAlOSbnttjK1nj6SESNleTxQykErPmE3XkQdwAAPuPpe+D7Tm+4NRPc4fbuamhopMszZKemjV6KaIuFuOm4RVVlJJsNKKNzzdgTzjPZ14sGV5bVZf4cqPiKuo2fMEUhUQHiMndmI5fj0ud8Ij4hzfN8vmirsxkmjZxeIqI4ge40KB5Qd99u+5wulcIQKdRLMUBcruNNwAT7b7fXGjHhKvfbJ3yNiMqX+0OOpkpzn+ToY2QrLVUpKyO3GrTsv1GNDQ5p4fzyZKbJ6uoM0jMBDUhU43Hf9gSfbHmeikq6e8DRpKwF0f29Pv8A19cCyaoSHs8U8ZDKyHTb6d73tuDitsFXs6Ytctj/ABN9Q5jF/Eqejzx4YaPU6sQjDRIVAUPp323+l9jzjd0NFRUlMsGUVSCKKVrywt1UBP5XIvtc9j335GPH8tzR8xzB6zM6iNZIowxsukuQmi+1he1ieL/c42fhyqmyykQ0tZMQmpollgOllY8d/MBa54O9uN8mfANdM0Y8jvZ4ml8Rl+tEk0L9QQM1kva542DDvfje3vfCWuqaWiGqaJwGYspdb3AdjyWNtgPbf0xZmuYzZ3A0qUsSzxAXqI2Yqqhh245AHGx4wjqGNEPiWqFsBy0fmcqCNrkkmxP7+pxkr6cHTNJ6jVY0izKeoy0VFMl0BCkPI21ilza3+Q7/AF+2d8QUzeIq6nnZxGAhjChi19TM4sT/AKrf8F2VJT1mZU1QlHTQok6XWXUAGbYWIvx77bXwJkOU1+YirMVZlyqkpEl45HsxJHlFgCNja2LY60xbuIJJ5clrgMa5nUTxG4plVIqdEKagSyqig2A2A52+mA6aKpSPQ9NSM6kgkrY+3HtbDJPDOYSrERWU1W8ZVmiWJomZfUEsQT+mA67qUM3QqYZOomzeUub97m+E3V/F3O9y0xFdDNmE2zJTwqbsoVgFJ3O3O3AviOSU0wzimdYmqIKOdHdVdQD5uATtuR+2K8wq6mP8KbWsmkB1cg2Ptvsff3xosjmjkyBhQU3TmN/KgXUWWxNiSSbgsbdrHffHp2s1pMFQbTWVXi3J4axkbLmBLMBJSMoOscjTe23r+xxbX0FNmUa1mXPR5qIr9SNlHVjFtXB55vjzbxLUnqx0srnrQrd2W4vKQNWq/wBOw7jGh/syzugollpak01NVPJ+FMy2ZltuGY8jbYX74yX9NqvOvmWMu7cWaCvyCkzfJsvnio41MOuGYxxhSQCCpvYX2Y7j0wmmyCiqc0naZZQIsvp9MbMoI5Q3I/0dvXnGxr8teudarKmV4z8y69Sofax3GFdaJqF0p8xqo2lmogYowxILLNLqt6+W18SxZL9m496VmWeKKlQUtFH0lW5IA3v6/Xa+Nn4Up2y2AP5OrOhazfmtcgE7bGx9f64xbsWrdZTSdTNsAAL9rDi3GN7GC9jA66jCFUk2sbdz9f5YtmsgdxMZ+obJl9LnFDMxSKrpjI7S0xUHpkuQFYW2YG+4sDYnGNk8GwZTXx5nl0wp+mzA09YC6gazHdXW5vxbY21bnnD/AFSzUtZmmTzTQZtCrN0YzbVIWYkG+wBLPbbcC3tgpc7pcrjrqbNMskggi+KdpIAwugqgvyNfYiUNcHfe2ErWwPtv+ozY65kzGcZJVZrmNBS1BkXKKeN3qmia/UlW56e3D2AUX4vgLMagU9LAa2n0SGMT09AkREFGpsFATbXMxAuWuBubHvuqL4OWrnpzW0IlbMJ4okh1IW0WOkhhbUARcjkHHTQfD5Us7VEkiJTPIagAOSArbhl2PAP1tjjNen2tYWlLPIZk62PMzllU8maSxVdPTCqWnpiUjCXN9OmwtZTc76tQO1xh5QVjO1KtTWSzLUrJJTqqr+IukuUbbcBGS1u68c4vpYzU0EUsc0j66QFXlQqxSxBBBFhcqCRxse2A5KKaKGijaVJEpCtTEscQjDaQ4YKqr5QwJvbi474m5S3SSpj12McRVGXyz08YcLUzASxyRtYE2OnY3F7AgXB3W3Y27T00mXVHRkpWQSKqu8psJmt5bKR5mGkWY+a/JItbNNTSimMcM89PTXZAscchZOWNiRc+Zj73Pa5GFmXUc1PnE+dVUDwS0lE8gh6OhIpSFRAATe92ufe9sMU3Vd9QJpIN4oSszDrS08NQ0ctbKqtGtgY1VEHmJtY2P6k4y87CnZo2COVQkhJBIQN730kgfrhpmdKKuCjJEswEklMiIxe+lVNgq37sx2GKaGVcjNTDWU4jaegko26uzDXa7ADuALea3N+2N+E1QJly/kwzJ/D+Y5iyxFo8vp+ukbPJb8MywtLGxF7AEKLkm/mGJ5vW0OW5Wcryk6pqlUeSdiS8h03sfQK+rnny2NgcLMy8RVOYiVEvKzhA5dQFPTUIvkXa4FgNr4C+GNLK5qpDJVy6gVvcog5J+3GKldvcksUU7poYMzKQLppUHzXHJ5ta/rhkkr10IjewqE8y+ko/3wrdRq8u1+bHjF8EbKZGJ0PGAQeDe+2KOogxh4dlpkzJWqV1B42VWYCysRsQCLX5A+oxt6iGOqpYpGllhbRp1egNtWpTt2/2xjaKMVGaUNRSQSTu0o1QxAA6xuAv1/56Y1FTHWVErRr0njjJRpAwa7AWsq8Hc31b4xZ6/cO5qxvU5ks9dSVj5bQCCpppR06mofyMuph5jduAbHbb6YdT0cNG0iVUMZmiNrqNQWxvYD3sMZ7LvDlRVUU2YwZqsTQuI5gkbFgpIs1+DtuQT69sNc6irpC8uYgVEGmII09iXYjkW4Fhe9/vycRy129MY3rufeFMygpa2tgqIYqZne6M4szaVFxv7EEfcYcTrTV0k1DTVQyxpEMnVijUqzHuRbvptyML8qnXMKMSqIurITvGfkIPG3v/ADxZSCnfM5KeCKR6kxlxqLC6jc6b3uBvx2tsMZL1r7jY8xi9tajeklbLaLoTVU9ZJGqlJ5Y1XTpFtiLHf0N/54Frs7jSb+8QRtJaxJcf1B25/fEJjRVEB6gmEZH4gifYm5uAb+hPrfGhgyHJKimjenp6euBuTPK+tzfcAm37dsQaUfuvGL2+IHSSUef5fJLRtLVI7aROupGUqQRvYHkDn64TVPh3JcvpJnrKuWHqMyGaepvYsACB7mw97A48rnr61I5adK2pEFPKyxx9ZtKj0AvYY+mzKrq4YjXVE1QE+XqPcjYDk+1v0GPQPQ5KP236/Un79X4jg5BVZnVGR2gio1fppUEgGUA2BBvdvrsDhZW0qUlXJHBFEvSYh2e8gXc2vccbjcj0xbn9XJHUQU8VkjgTQluQBtz39cL4q2poJJVima0kXSlANuojWup9th+mNuPl5XqRvrwHc0mT/wBoGZZZEsQhhn07BCoRLb7BVA/4MOMzzPNs8hg8RnKWWlyknWYkKhkewfck30m3HFzfAvgywrI0igpY9LFBIIQZDtqBLE32vba2PT8vnkDoJD1FdljZWFwwItvfn/Y2xlzZKYr9V7j1rax2zytXqKyeNoaOWJpNOlZdixPFr22sef6Y3NFKZvD9NmeWMJNBUzoWK6V7tf8Af6G/bCfxVltPluYy0EI/u/w6VMK/+0rFh0791BXb2Nt7XwN4fzSbJayNoLvHO6h4y3vbY/e+BlCx/idRRjmtoZpVqq2lqHjqJYNMMSgWVgjL9N9RY+pv7YOhzSso4a6bNIF+GphJU/hnX+EZl0MEvse/Kkab4JzCnXLaqnihJ6VSH8lhaMoFvb2Oobdre+1VxoPURHVrxspQbj323HscZm/wy+utkF+EyWXOetFLJ8QmbzSkB1W8jxoGQAgahpAOx74opvD38PhopctzKcvS5ZPBGjKUZy5cg6lOkWJFrHsN8HjK6GeZahoWEqVTVWpWsWlKhbnbi1thbjFFRlq0hgnoJTAuX5PUqYwPLIdFg1hYKbm99+2LVsqAyaAdkX00XiZPgZZq2qjdclmjnjkqgXFQOpouha5b5fNva/I4xOn/APUtM1CmYZmySJlkgqWkql2lMjBLnV5mG2+4/qryqvmqFyOWpLTO+Q13VaRixkZBIUY37iy2PtgqGeUx5UTI7LUeHKqonDMfxZF16Wa1rkWG+LWrZ34iFqkP8V08NBmGW002bS06IXJSSrd5H8jAN3N9W+5+m9sJcrSnyrwXC8UiSVWYVQjkl6ezrEzMSA4vy6i5H5cB5C3UyHw60pZ3atrSWJ7LFcD9d8SzycUS5JRiMSx02URuusk3eQszsfqRgNUOMpjeV4uzytrGy1S1bWCH4p42Vah9BBRDbTe3fj2wooYYqZpoq2nEbvRlELggguR5gB821/YXvg+WrqzlNPpqpIx8TLpEdlsdKEm4F77nvhPJ0poqfqLM1TIqu0xlvfc9iPcd+2NWPXGSy/ksuOYU1Gp/hEJExJtPJ8w9h6c/ywE8rwySFm6lRJqEjE7i+364e5Zl38QzIUFM6UusX6mjXpI7gXG5v3JxtaT+zzJqUj456qte+5MnTU/ZRf8AfHWzUx+ZOuNt4nkStZjbc2At6jjGsbwvmeZ5TSZtaKGnZNDs7G5IYqTpt6gG9/zDHqVFT5bk6LT0GVUkQZrFwg1f/LnFtROJaaognTqJoaQ3Y3NkZrX55UYy3/5Dd+NSWPTaryWY3wNl2X5VmkcVTDHUvMDaWVASrW8pUXsD2v784N8WZFLlrVGY00oeCNHaRGkC6ZDcDSOSLG9vf74CLRz0wqY4uiSS6KrE6ATsN/Tb9MbSeKLxBkEBqldHqYyjOjbhhbzDb24+npiOe6WLylA1onnf9n+d5fSUVTFUoJJZlMbIBqd2LGzXNgoswG5v5caxMrSuhXLM3YQtK4W8ciM6uuyOB7glNx3FuxxmWy+CJKzL6a8UFHqY23aQ+Ybn7H15w78OZw+avIJ6eKMxwdMGIsL6QovuTbnt6DByO1tWEOtMVTyT+HZZKOriSkMjqlPGiMzT2sCwKgg3Fubn1wN4ezHPHzrqZdQVlUgYROiR3QIQDfUw2Yn14GPSohDmFFT5hUU8bVMXmRyoJU6rGxtcXJ1fXF8URImmaWRlEgXptYgbWuNrji/J59sZcnqq12cdqQmPfe4l8RZXUtTSS0MBlnKENEGIK7bhTbnt2wqCZ9lcziipJdEqqSsNMsuk77EkgX37E42Ek0hV42a6gbH8wH1wtp6WATTpWCWp8+pNUmnTfYj34GMuHN1rW/8AMdoT/9k="/>
          <p:cNvSpPr>
            <a:spLocks noChangeAspect="1" noChangeArrowheads="1"/>
          </p:cNvSpPr>
          <p:nvPr/>
        </p:nvSpPr>
        <p:spPr bwMode="auto">
          <a:xfrm>
            <a:off x="155575" y="-579438"/>
            <a:ext cx="184785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g;base64,/9j/4AAQSkZJRgABAQAAAQABAAD/2wBDAAkGBwgHBgkIBwgKCgkLDRYPDQwMDRsUFRAWIB0iIiAdHx8kKDQsJCYxJx8fLT0tMTU3Ojo6Iys/RD84QzQ5Ojf/2wBDAQoKCg0MDRoPDxo3JR8lNzc3Nzc3Nzc3Nzc3Nzc3Nzc3Nzc3Nzc3Nzc3Nzc3Nzc3Nzc3Nzc3Nzc3Nzc3Nzc3Nzf/wAARCACdAO0DASIAAhEBAxEB/8QAGwAAAgMBAQEAAAAAAAAAAAAABAUCAwYBBwD/xABAEAACAQIFAgQEBAMHAwMFAAABAgMEEQAFEiExE0EGIlFhFDJxgSNCkaEVscEHJFJictHwMzThFlOSQ4LS4vH/xAAZAQADAQEBAAAAAAAAAAAAAAABAgMEAAX/xAApEQEAAgICAQMFAAIDAQAAAAABAAIDERIhMQQTQRQiMlFhcYEFQpGh/9oADAMBAAIRAxEAPwD1sbDH1wRcEHCnpgsAZwG9Be//AIxyRYwQIp1be2ok2/XjB9/+TIY43vvbEWOwPb1wjaaNFVpRKVPBS3683GIGrgAW7z2b0XA+o/kPtx7qxWzixNxhI1dCV8sstyP8P/n2xTPOuwjLsTvdhptgPqf5D7LHrSp/jX9cRMq22Yf/ACxnhMTuI2I9Qf8A9cdM4AuVkt7W/nbC/U/yH2GPGnTjWt/riDVUQNjIt+OcIviCQSFlG23t9dsXRpPNDLKBJpiA1M7BeeOeftgPqX9Q+xGxqorW6gFvS+INVxAbOzH2X/fCE1HmBcS7/T2v+2O9VzIERWJJst25/bCvqbQmAjla5SbWff8Ay461VGp3b9sIzKmlvxQGAuFMirYc7kn9rYmhYlxzZrC1RGdrYH1No3sEdrVRn1xL4lB3IHfCMdZf/oSkEflkUn6bDHzTSJdRTzKRt83H18uO+otqd7BHfxcSne+JrVQk/Nz7HCAfEIxaSnlCg2vwAT9jixp9KnYgXsVacXB9OMMeotA4Aj41EfOsfvj4TRncuv64QpOkiAiZRuRYzXKge2nHYqqnYWFZCNibEv8A/jzgnqLfMD6eaASx7edd/fHDUxL+YH6G+ECVdPpsHY3JAZble+/G/bFQzBDe7yKDcX6dx/PfBfUpO9iaUVUdvmt9t8dWpiJ3k+5Nr4zH8UQ6R0mLH1kO/wC2LPjQpbqo0duAfMPubiwwPqf3A+nmjerjX8xb6YklXE3JKn3GM89TTHU6VaMO3SiLbfdr4LSahEQAqHJP+RgT68bcY76l38Q/TsdfEw/+4uPjUxD84/TCF8ypUIVIpGYnubD3Nwbn/npiL5gFaO1KVS46haS5Iv2G3b1PfB+rJ3000JqI/wDGP3xw1EQO53+hxl0zjS9hTRgb/OzcHg2B9MTGcX5p6e/ca2/3wPqoDBBJKimVmdFYAtszi38sTMsDqkcczrqBBXgDff7Hb9MRoqLq+SoEkb2uGCahvxvvzzj6ooZDEqNONQPyl10+np9cZ23cYqzv8XltJEpbpyCxLDUTtbaxsNsciqYQFRpZ427M119TtuccjyxJXdmYBR51jC6iw55tY/piEdNSz6wsoYAm7Nta3t274DbUetFhNPPqkcCbVDq062YMQPcEb/b+mJGaipZ2jUKzcF1YSWP+W4IPPr7YVTR0cgB+IjUre7Ft223sANh72N8USU1IrORUsUt5SsTb+m9vbCbJQGOa16XWF6c6sNw2spttcbG4sO49O+AjTLod/wCI6SvmGoltY72bufbC/wCDqJiekzMybBgukdrbm38sH0dL8HEJenNPMTa+yoF7k6id/ttgtgIxVtOKkCU+ubMIZFDBrRz/AIhXjSoufN7YtkqqGCkKR/GKxudLq1ifKLAkfX9MU6JSUjETugI1kFpO+1hyfpfHIoSsrrC6aNw5JYN7qTx6dvbtgFiH234g75gskawNCwjUbKTY32vY2vftf9sFVFFJTwr0FqGle5a8+nT6DcG4532xNIIoKaWR45DHqWzkkpGw9RfufXj9cSMNn1dfZSFPlAfub7E8EcjHe4PiExvzL6ulSkghnQfGyysFVGjRSpIJv8va1sBtMHU6qMAINJZlC+a/a7DftwfoLYmZemxiVnWwVtlYRkg7ix59dxi6OqlSMdPUJGGkyb6SbXPNxfj7XwOUbjBoyoYK1HOWFgNEqhr37jYeuL0mqtLsnWjKo2sRyEXXsSSeOP19sdEsYigR4rtspaQkqy2JN9hb7kjnnAktTNJIZKKKCMSR2uTqt2JU9hfg4NUnNYf1klGsyPIrEK3VdzZrg2sSdr2/bFzLTzR2ljQLa7aVvv7+mFUM7xyRySM8spOqUmJfxAfY2JOB6qokp5RJBBUunDpKNQ0ncCw4x2+9TuJrbGy5XSuZbBrRXEhiJULzz6C332OC6aiomWxDurAkbsQu99ItvwAL34wljrKw0xY07sOqxWaVwjAWtbSf5+vGJfHjoefrCRdypiuNgPLdfTfcjB2wAMaiCA6uhE5VrINVmK/6b3PJvjjUcDKqR9NlVSWZ1Y2te9/N9O3bA1PW0bxvI1VHMbDlgpQ8X+YG3bfbfBUNZl8MpkLJoQsWXqowI7GwJJ/occWnJIS5NTs56JcBrW38ws29gWvcemL5ctSKRTHJNDEDZ1ID22sGtzcnt74XyZrCkNPGZqHSx3WOSVtIHBPmFrf4b7nBlLmAqdDRGOR41LyMjHYX7DsNr7/vgrF1qdFArIDTT+ViReRNFiP+fviyPLdUC9bq2A20Rk27/wBMRlzGjuymaNNQAAXzBedwSLDY2sL44K2lZCg6bNpFm2uT7HSQbenfC8a/qHuRSkjJCRurMF1FVIuBe23vi4UUGr5qhFtcuyqT+l8WT1FJCIfiDGXmGpDrZPIL+lhfntfFZzHKZCknxrQDTfSnUOrf63H35xxQ34g7lVVlcLLG8dStyfltYkc8/T0xBsiJC/32JNvzqd/obb4nWVuW01UBDWyyuxsXQBlv7nuACdh2BwKc4keKP/uoyFsUVYxY/Urvhg/kRCUdaStq45J1RYQAja21Kux23tzYm2+LqHL4ynVMmlF1IXjkVjzY8fKP15+mB48r1RGogzCCGOQlw1TIU4uRY2329uxwPX5lUCNaKqnhYIoMZjZWNrcBlO433H0wn5HU4NflDJqCjFwZKqdydZdnFrfuePY4n/Dssp1Ek8dQH6gERkQb97WHB/8A7immzHL3pmE5MG6qQ0pcMbc+o3v7Y40gErxin1FpGMcrr5VF7A39APNt/TEd2GWK1e4wozFDDErrGpVfxSiEgjci+kG+57/0x2rnjhsIZWcq1zpG59r77b+g9MLI6po4yZIqku//AE5RGoZiO+k2sLgf+OcJXzqcRGN8vqBGFClYkKqBve9133P1GOBfMfo8R/VPHJMJ4nqWkk5BkbTsb2F7gD5f0/SNW6B1EMDARhupaSxIvsdXBG2E48Q5fMaeFFqOo7AIqgHRquLEk8j1G3riwzxrVJSISwmDyEHzNLba1iOCC32wONt9xxPiHx1lRPL0GEK0wuwVy+twDfgkL97i+OSVcCJNpqYowCLszqeoRzvwe9rn64BzKopqKjaR6FxqOiSQQ36cOmxBIO17cenbF9RTVMTKGMd2HVZXiIBW21hqBGG6e4ESWSVrzQTQUtK7KWR0ll8l7cEtex4FgBxfEKWtrXiC5lLEJLnyneS3NywuthtsbHfCyagzMIUeOOEFWKrDTEliBsLEAC9zuSMGxzsktpJHYinQNCRbVa41ML/QdwLYa2g6grVfMuEgcPG0jxtTHToRirSX48xADH6Hb3tgmCCulSMRrUCVrkKrdQ29bi9z7Di+/svqJSlM/wDEIIZZJIWQSBgxvpuBGnmDEkje3pcnfBeT1FTl06zxBJHEPTVWYXUeWwI9QF4sN/bC8gI/tvxBJQ0MBWvpq6JlZl0SuFYtbgAbW2++/teX9xjoPiIpYY/xCEZqhg5uykix2O9uP98Oj4nyp4ZalKeFilSi1LGnD3Ww1qDt5ib2+2H1NH4fr6OSqoYaOqSBDL01UArbuRbY7d/TFQ3JLx8kw9NJSiSoUtTPMmpelGVIQjljbzDg/vjlNWjrRvNUwCnL6HlSA3tz3b7cYv8AFeYzT5xF8PHMtMaZZWQIo7nmwuTccYryqM1oEVR1YE1Bkk0BRa3y6d9u+459LYFjiRqvKNaj+F0kT/AxkyaCdMjpe1ibgH1/fAzVNXOtLDHFLdxZhJZVt3vYne547bYzWXeIUeORKySCF0clH6ZJYAWFtjuPX6YZ0MozWKaemJMYYRyyBLOTz5STsLkE2HbA7Dudx34hUsiVqSCgnfqMxDDQWu2oDUTsAu4P2wbHBViITU6PILMjMjqFte5N9wfcHt2wNXVFZS5lNQrqVzAJA/UZ9B1Ee3qNicW/F1MKGomYjYgHrI+pvQAEnte1hzzgK6hKkqepo4KowVTRxyLYMioGbm92ULfuP+bYPqS8REcEZKyFXIUFNG9juLb8bc7i3eywQAVDVDxtMZWVtKFlsCQW817/ACn07EWxZ1aIfhwVMEep7SXS7LZtgEYnfg8DjHb/AFOSNaeWKcSh4peogKMkhZtQHbk8/XEpKqCOoEVQWkErAIlmIRuDuFNr+h9cCwVdL1GVKiesYKAjQ05iu1jdgeCSR9Bbvg2PTpW7sjM2oLIha9x3N+du2xvb3KWs1nFRkal4JIzGmXmFWlZJGM4Gy7Brd732+l++0pI4XpVCUXTRTdXKhwNt7AX3xQ0nVrNQm1roJI0hf9OzMTtuNhbfBplljeSNKac6LOwhlYKotq39DYiwF+Pvgl1IrUJwUywwsYmjCsCS5K3PHAUE/wBcVrQUs8aTulNKXFvxZHuLfcfviqSWnzSvhiSdWVgdQEvnuHAueLWBBsfcdsBZhmmZ5VmVRBlsEU0B0nqFLXOkXHzAfphzcRruJabKKyqlWFZTJTtJoMoZdA/zHc2tgusyw5dRP0YZ6uWo/DAQFmgZSQSbci5+9h9cZ/NvE1RPOUjnq6LqwjoxRT2RDoAGwsLDm1gTi5fEHRyNaGWSpmq2nYmQ36mm4Km99t9Q43GO+9TcQKHiNaullpssjkqnEMdpY1/A1GaXWSq7jVYqOb2wHPT5hW5ZVxPLBTw07oXumkB9JHmPIFm+lzjmV53QxxVME0CwzmISiqmmY9R1BJQEeZCAAL8Eg9rYoh8RxZjkmY1tXFJFLLMkPwMUvlEekN5QRtYrcsfYDHat5jdQyHKKkwGoeuE1Uqq0hWIPpBGpWGq1iQD29vqDBmTy00jfxPrrSQ6pI40YNMrkgi57i/b7Yti8ZpGsJloFjRgVKhy3l02X0vb0vva18F5V8HUxvLldf8XHNfSI4ShQkm4ItcsAR69iecc8gVI4VehiWXIKimmq/PE9PDGz6zG2ogEiwQm5O1vocM/Drxw00rSQGOaOQpc8gWB3BPNz2/nhiUggqlQA9UyMgUxOHBO48oH0FxffEBmfw9RULFWOhiKPItgFF9h6HVzfbE72taqS1K1q9yjM8wSszOkony+WrEzaoiqKxj7ANoWx7jf9cFzVZppoKWokmglnYqqNFfUwFgSfS4tb3x9JOteglmdJQiFRLFUJqAJ3DWG52Hf2wHWJJmGZ0k1TFSgUzsYWWVlOm53Ita/HpvfAKbTcbnrwRwiRkIzFVmIF10brt6a/rviDwxR6BG8NgfKyKo7euo/pgeklohmMxaSGKWKNdNmDHSRcX76b73tvxiNJRQVMdPGxaGljtJGWiYBTvptb6n1tfCcNRixE2Z1stLLURy1sVPENASMqtyoZr2vvx6cY+pM2gqqmFMv607zRMxiRQTGUJsSRp2ta/wDvhlV5VlM2Yw1WiLMZbqgSRZFWMEnSSCADe97b4EyjLVp9bxQRCXpGNhEojKqD5vKDxcHffjnFuVOPZ3FK3s7HqK63OHkqGpuopjk2EQXQxa9zcXPmBHPpjTeBRDSR5jmTNKBloYvAkoVZhpYANc+oPbm2MBLBTzRwyZWs5neWRGMhJ16RcAL3LA7DnDGiaiinFFNSJWzTMusqWBi3AAB1bbk35FvpjWVANTNZs7Ga3PM2p8ynFUMv+FcaYtBnAUKOOB7nCCkeNqqaVWpYKq4MKuzWL6h83awF97eg77Cz0sGYST6kioqmTSywCa4iUA/vut7nYjCyGCjjqmCqzxwkC8fLPvp2txcH9vXB0MmiMay+HjDIWOYRmHXZJ1iYK/fY/wBMVgS5dOvwtVdVcFjrsrcHzLfj1vjldKKNhEsUc0Udi/UvuQBcje1+39MVIRA6VFOrxwAKZT5HKMRcqO/6gfbHO3z4hE+Jrv4pUVuT1FXBTR0xiBYmJWCsFsbgnvv2OHKUslLS1LSdVHqIUWapVwxSyKh0E7jzG9/XGLlqZIIIZ6JaiaSdTJJG0ZDsoNtgOxBve/G+NgjTNAuZTSmGDoq0qyFg0RUbjSDa4ABvuSTjHeupctLZ6GvSenmgMhSErpcMoJIAHmuOdtx3viUEUw+LLVCxl9XxDdMKW5/KObD039MKss8S09ZXvTQVdQXCtMJTDpB5LWBN9ubG3e3GLRSrNmLCXqu0zrJG4jIRfL33O5v6EcYmidMcZ9JmGaSrRVdDCs+Xu6krJADJTrcBr8G9gTx/uWM9bTVUsc0M5naVRokYspIB03vcAjVtx3tgCSjqaidKUSmphkD3YxmfR6MTfi1hfYbduMLp8x6Wa0s9PUxR5bCoDxtC8ZZb3K+Ubvvt2/XduPIiqDNCi9OrmnRvMoEbOg32t5b2vp44NuONwT6WoraSsmn0hVqAp6kqi1wAAoA3vYXudvbCuLP8nrddPWTTQKzBQkgLKQTYXuTbfax4tgiJMmmqamCeqMLF447NIRrbZlAB43G1sTqXHqFtV8xJT5LLl08skEayTRsViNQTYg/mBW1jfg2Nrd8HzlppBHXZcs0kaKdaSI1iwuV84OwPfvc+gwfV5h0c/TLJ5g9M1MHEhsGYkkWuxF+OwJx9/Esly+NKeCdVRBpC/FKQLelycM3vvuAKa6nncMACKfLIypYMsag8iw3PbC+pOucCRZo0R26kzoQJLC4tvvfb2wJl1NUsmqGvaOWVirxzaHXVb8puCAFIF7ftitsyrhC5mNKw+ZZlm0KBvtY73BNthjSUTw7mZd+JXmlfTtUw2heWYKCo1aRYC92/n2wdlUmYZ1olp0tPOxBTQbFdwT2AFvU4q8OGkr6uc5lDG8tQhUSS6WRBeyhd73t3J+xwxzWrny2amXLMtc1fUZUSLqAx6SVsQNJPN/lGxFsO73wD/cJU1tZVmz/ASvS5iadZktdIZA2lR/XGayyTK3zARM1QsbamZnCBiAvyA22vbTf3xytV562unnjZ6gbO2i13bkm/HHc98ToMsWsbqxkwQxWWWXqW1Pftzv8ATFipU7ZNXfUb1GZwURU0lHD8EtSs4aVg8qA6SP8A7h5vYXG2Bnr4Y6rMmjHRpw5ankVLalfsLYoqcvKUyQwy0skzys7gAtq9uO1rb/rhtRZnJTp8NSiGGOR9cUHw4lESi3vrv8x2vzxgdeSPtetwjwLldVUmaapSoiXQAh3VW1EXPodv537Y1y5LQQEPFGY5Ig7633O435G9yfT+uM1T1nwVmzCqNAiIAsYW5fzGx7EadIHYfXnBtIIsnjalED1VO/SkeqMzFgL6ha7emxI5B42xmybXctTojAUlLPmQmlWEzmK/VcACOO/cD0Ft/pi4UUVBTq0dZFpUDTHGLA7ix8u+9hsOcKK2tGYdNkNPTSSqUsCbONJurv8AkTubHa3vipmFBHDI9UJViB3H5CFUAX/MNRIF/QYnxdeZSvfxC5aWZakNBT/ExxkiJpWN1AuAvIBINxe3ccYYZbmUkFDIayJeuznVHA4dgWbg72U7g6SQPfCenqZ4gwjFRUInlFPTjzDY2sq79u/3sMN6GhrZaZXnpJY11glWjIaS5Ny6jc7AC/O2FtvUuGnUx8HhuqOhKiphamim63w6qwkYFQGG1/NsBbjvfFlVSRUb1By2Z6Y/Owebyg91Unnnv6HDmKWR3E3xKzecs6SJqBHcEg/uPTGUNXUU2cVNJSV0UMMdUwEU1QV1KDtuQRwQPtjViva7M2WlaycFNUTMULUqDUrauujEAnnY+awGDaWm+Fv/AHgSRRkvJJYrd72AG59uB2w2ohWLTSvK3QpjB5JIJYmUX5A8osNxhZW5i6UVOrAMsaFm0RrZVsAo1EWvbfv++HLLJNQ1O5zRinpRWFqmQul5iIwyICeb2vze1/Q47S1WS3iWmjmdT5bzSaOmj2DarE3vvt74tq6rM/EUdPSx0b09PJVGSoliYMouBtbbgdr8nGppcspUy+OKGkpoIOqsvT6PmQgXHmvcqTf1G/0xO2Qqfd5jmKy9QWorIsryuqGX00XxKJreYpcqutl337MLffvjSoavL6OaOmrhJVSSNpiQedFBIBS44G3t7nGdzgx1tMtDVRrSVeZXgFRGS6xEecX7kkg7bb39MPPFBmEElTl9DE9fFEI26xuVjDXOoG1gCdt+cQ/I3HTTpllI1LEZFragRyxltCyQWMQddwRfbe5vbknAebBx0xQzCWreUanjl0oiEbgA76jY7gfU4i+dNSvQ1KXb4aZ4544yXVG0aSpGnU1rbWBtY3tgPw47SZPA1ZQy9eUGW4jUNGSxO6uQSBcAWwjs+5hA+I8pVSZpkamSlWSZ1jaSXzMNrNc7g7n74qSmi1uadqSanZvIDGnluQVKg3BJBADXFzbja3KbJ66WOWSOJZkdbwtEqh7G2zKGtf8Ab2xRUZPMc3atqacRwvTpHeS8tpA2oFgTcAajuOLE79lxtt9xrFfhkqdqWrkWVIFvP5kBLaCDw1iSBe25v98Ls/ySnemjXLKeVswmYpHH11kXQreZuL6O/N7njuWFTMKSMymxnea0sUcRbUAQoMa6rm4073UEC9hhhS0WYRVJSiQxNHIGE6xKRqsLodtQuLXvzYi+GLI7iIaijxLPTZZRtV5bBHHUR/3YyhtbMmltPO/zWO29xbFWVUtO2XRtWUTLUO7s13W7XPPm7Gxt98NjkmaUtO8DhKiMOZNFQurTuT5dzYAnYW2x9R1FXDGeu8ZYsbM8Wo6b3AuFGwvx++FchrUPD9TzbLKV5s4lpI16lTPGxiM8DaFsDdrjcXsBfji/GGXgd6mlgWgnNZBE6tKkyKFBfVup1qd/JYHvqG3GHlTmT5fTxy09MZmsE6MEJV9JHmfUSFvf9thsblbR54XaaOqy6tppo0aUl0uCgvuCDufbfFHLe1eiLWgMl43pWmoKGD4iSYvNqeGokQA2Qm4IT5t8YeI089Y0ua1iBBIemikhWsRqAsLgAcAHfjGwzbVWLR11PTSVsdKCyqjB2dWG7Aj8x5O3oABY4upaOGSSOpWilpZiraVQ6NAJBuLWG5tvyd+MNXLwp3C4+VpmJo+lmbxUpkqI41uGXUAptzddid7fbfAmYrGKKRhWtAkW6xOrK0lx7/N257Y3MtVTxTNSK8jTLqJCzBjcFQb3JN7sP3PAJxh/HtfTy1dNLSmxaDVrXhwb24+/3vhsGS17BrqLkx1rVdyukhzLMpVho6WJ45FC64pAo06jdwCRfe5vvhp4Xokm8TIHyqKroU6l3kW4TTG1lYgGx8oIt374zfhOpEFa8xjkZ4Assbpc9Mg2O1+9wNu9sbumnbLqudqenpKWbVuscXkN1XmxtbSQdgT5rb2Ixoy2aqBJ468jcvepoa+ioMwosuSjiq1l1CKxLKpVQGNgfW3P2wpzqtp8rgV0pZGkZWUFEJRCDYhz335GNXWgz5jFNDMscaRFOgqatIva6ggADi9tzYeuJqscJaSF3lAjJO2kL5bjy373/fjGPn93LU0cXjoibKIaL+FUdXQ5XDT5hLTpJNMoLoeo7W8mrtoJttyMdo83y982jppaqCoaFtTwpSKmkrcAl7ng2OLvEtQiZZJVGRij04ZJfUx+dUJt3Ln9LYz3hrK82zenzrMcuoerSViSIqkBmaQOrqtgDwbc7EHDmOuQbWnc+CBHtbnka1NTXCN4TSyMXeJvMuwvbi+/2w4pcxpMxWOSKpnqGJilZErd1QpdtQDbG+/25GMflsGcSVeZZeUSonpUvUgWXSd2byk3a2mwA5t2G+AfCGUZtk2YwV8FTTiOS8UgiOtioPmHYX8ptvzb2xxhqVRfEa9xTieZsTmNdktK8UdVJoRZXCBg3SUWA3G4+YDk8frjvFlJNJl9XWVOWPTVNVUrrlqFILsF/IWANzffkbX2xua3KafxBlk2XtXTQPNaTXIFW/G1tgRfCmn/ALPGoY6R6/P1my+nk1pBPGUj6jEBl2J5tvtxh8FqhtZLMW3rUzGSVTtljZe0imjjYOSLG5A3AA7G5OHlLS1rZcK2jnWneSQyP+GXLopGlF3GxIa4/lbF9Z4ZzQwTTxCknjZgzGjlUrBGCNiDb1vcA/KBzsLKjP8AL8rrly74s/CJAEqF0lkWQMLDvwAbn1+mK3uW/GTpV/7QBM2mWWpjoTSxoHjlJgplQSGwDkA7i/p3sD3wroJqyIJT5akBi1m0VSnm07j5rE2tvz6Yuo8vy+rSWpL10tLrKKsUYswO97ne387fTDarzGlyvLJJ6CH4KaFUdFEbA6lZQLngnbe/r9jLkDoNrNBjU5PUnV5a5zLJ5qV44lp6tRMIVu92AFj2J9zb5vffT5v4ag8QToutoo0ujNIemB2OxO+62O298DeA/EXh6DLjMtNHlE/UaSQSQl732BVtzYb2G1gbcb41uUwVM2U13TzinaprADTVcYLFRa1ydr/a3pgJ9wfqRtb5gZyGWmlpUq69Y5pXYxyRRrY7XJKhRuRffa3ucUVHhnN5s6y+U1VBNlkOppgyhTI+kgCxFrXA79t+BgjK/CdRltdSZjPndTPUqrJM2nWj6gBsebXsfMT+2A6zx00EssVFT1FS8bNGXmksLg2J0ra3GOKV2xedtdR5LSKqu9RRwv0yCzrNZx2vze/b9BjqsKGeJpauthMlgtPNVCTzHtpPm/57Y86nz3NJiwjqpKaM2boU7lQCQLk2O/3OB8rWrbN4ailljWemkEmuaN5rAbG6oCeC37G+2A4zU4WbDxX4gTIIEhZPiTU9QjS4QCxANiNxztb0xhfEfjCciLLfDlY9JlSAG8DurSsygsNTHVYG+x5JPa2NJ42oaXxDPTT0mc0EAp9cFqiJ0VmLX2Nt9iu4vxjHJ4NrIelFFmGTVJcDQwrkGnc3uGsdxYCwP2w+ModvmN3rsjTwn4oros2W9O1e9RSRxaWmK2VFAJHY3Jub33OGPizxpSZRmMJiy6Gu+Ip1cPIwGhNTaVAK7AXP64IyXwnT0FTHW0dWZ6kq6aWBAT/SObApYE2HPtcmt8H0NdJHLWQF5FiCWFiEAJso2/f3xG2XG3/kfhYruKooKVIhDBIoUtaw1EEn745PmuW5fIUkrIFcDS6Lub8Ha/G2M5m002W0wBkampootUbRgyNM1x8zk2U+gA4v3xka6WOdy9JBKonJuzIeL3233+vtjsfpS/awWz8fiel1iiSGOaikWQt+KDck6VF2YDe5Ab0xGnlmQRS0ssSNU2mRGTXdiNiwHsDbcWsffGMy+lzHKnihq/iEeJxPHC9kC35Jv6qACLbhsNIs7oMro0hjpRTb6yiEyBNXG/PB4v64NvT8TVXcNcw+eoxzemmq8woKoorxwowmWKMB2JIOoX54vyLW5xm3yvo1AWbLamsoNTaRJIFlF+dKoxHI++L18Wyz18UEUEPRZhux0m1+QdhxbnG/ySnpJ8gqayCJK2qiqwtoIlkbSVG23bi/sf1etsuMBIH2797nnXh7w+6JT18zTQNfSIzYMSSFBA5tdhzh6lIkBQRRSOFe8ksjMdKaeR2vdLW9t8M6nzTypEsqCOZ06boNa2cjSf053wLJFVPGAlLOC9z/ANOxY2O/YeuEc1r27lDHWteozAmbM4HSYR3iEjq1wLCZdW/YBCbj6Y5k5lghilnEhKJEWLE+bSyXFj/lBG/pi4oppTVzTxU0C0c1O7SuLB3C2BU31bKxsB2xh/4tkuX+ekR66cG0ckshF7W5DaiLkk7W2Fr3w9aNxCTbAix/PQPPTvTS0nxFJcuiMkg1aXOkny3HkYjY98NIGrcsyv8AhuWwtJTSa1VIJHvEWYHUb2OnTdSBvuLeuMamYZ3mEx+HMMH4iRTKIrsshvZbnU++kjnnbDWjy2oZIpquvq6hHMDWa9kWXUFJF9vMmn6kYZxodzi5aMzSRUNVUGjRInmJbqQeZl82qO5dwbqbi/cH3xVR9OlqamR5JI6WSYJGUUWjmIsVJBb2Pv6dsfS09LQ0xhkV5pQquY2AJcDfVc9gATvsbHvhxUz1FNRz641liiBl6aQWcnSR5SO5vb774lZf/ZY0QWCSKSZ6SOtjaRpGp1kkUqBKgvoKkc2JuOPvsL+nFqSrM9LUB0BRUNtSqeQCfW2++w+uB6itoKesMcisrQzOSSt/+kqiRkBvuzPoBAuSG29C2yqmqYmVo2eNYZKTVH5vwwfxQttvmtwNiGAxO1CvkY5dfFiMGpfgqtapoJYJAy7owsje9gN2tfe+GlHnnVp2grKGkqpZnBlaFVGu/lDENyQOTsdjjPx0ksdW7JVtFepikqFK3DKlOUKD29bjm22Iz1FfHT00ctHBM4gi1OsRLGRQA6+X1ZxYWHDHthQ1+DOdX/Os0VNlOV5vBHDFL0amBRaGLyBQdwqq21v03vuMZjxD4WzOoSTK20RLJYrVyFukApVrt5bg2FrepHbfDWSRhEtQjR1dEyqw0sF07jfX3FwDf33FjcvDH8Tl1VRVTs0Dws8ThvkK2sC3Y9uO2DW2kU7iW5VEHqeWVvhPOKSGR2zfInhjHULx1XTYAC2wIHsL++HHhyn8W5Rl0mX0FTlNWqysxjkmjkKtpUmMFrEXuDttvfvh918pro2kinSGUkkJMDdL9xyD+99vphXB0qWAO8k9SS3nksyo7Hnyi9/WwAAPBGL+9Z61I+0M1uVZlns1XS1FZk701LU6TIsM4ZqVid2Yk7gkgkeh9rY88jps0zOZpaPLqidXncNLJcqpuSdXbgj7YvzLOKvTKaSAIAuoF7EhjwFjDW2PJY7WO2G/gyom/gc1T+LP/e5FuqqpRQQL24tsdrWwuS9sdOWoaYy1tTMvkniCXX+AkasmpNbW1XA2C2U9juSB9caXJ/CVZllNVVddV0ohVQjCoXQEPl2sBYbmxN27Wv3aZxmLQ1EdVHQ0VU0kRYmpJBXQNQIujEbb829u+BWzrNHeE/CUOqNxpvNIxU3Ckf8AT48xuPY4m+p5Hnr/AOyh6d8hGyZhXZjVIErulC2lSI0fQLc6C8difuP5YhJkVHSyLUySS/DrsyQR2WQ8Amy3BB4vbk4zEtZnVTD05c0q2TTr3WnKXsDxp33I3O+/viM/jaXwnnMcVfLPXwVCtqkk0koquygAKo22+t/2WmrW1V2x8mO1K7eiapBUSinlCB9etzDNGzygkFQL3utvMd73BvcYZ5dHDJTK06LFKd3RmIsfoDtgGsz7J5I43jMxR4BIoWBnTSym1tuCCNve3pimk8SZbSq6wRVZLNuYqK4NgAL33+/pbAcZuT3ZPE8Pq5cxq3onlqKddKq6o04sLD5iDfA7GukapcV0ZXl/xWN/bcX7/TDadcuhRFKU8GuOMs6wyytDfewLOO3cX9BgvL8qy2QrFTVlFM88iOgNMx0kC9lu5+43x6fOtT+TFxViiPLJWUVGZ1oj0kM0MbXexHck2G312xTXNl6UaQ9AkDzgJMWKX9Tbc8bWAxt4PCGXyKKmszNqid9Q6OuOPRfa93HPuBtYb4X6PD+SVVXFVyszlwsS09TBJpUi7A+QrfUDubdhidc9bvSsdo/Mx+TZfR5lmNNSvXGBpm036Bazdgd8evr4Tpcm8FClap1rU1DOreaNkbSqkX1D/BztzwcYqTMMgoc36sddXpLfqLUrFGrsGW+ryggc9ucWNmlbLmFY8WfVdRlkaQgCSfQGDIGFuLWN+ADe2Dk5ZHrqGuqwXNKvPKKdaPKamaSA1MojjhSU9KztYXtY7G+xb3x94dizWpzFRnceYvTuGVFjfS/U7bcn0/rh5RTxyUZdqiU0wOlRJUM6D2UXt9h64IyOZa/PIqSESaOjLeSNrFLoe/bf352wlr6E1GK7d7ifNqmlTOqfK8vjl+RwaltUgDlQAyHe6qVvqHvbjCFqKHIKqaXOKWKXTIYxTq+oBhc2LLsAwGm/O+oWKi5FDVjIZoJavLnEAaSMSgleqQxGsKfzXUA2twvBxRnmZLW1UApEjqa6cA3jjusOrhFFrs29yT3NgBbF6V4+PES7vz5j/L8yaF/i80gTL4MwojHNJUPocyBtcU6pbWxuFNwtrkkG+AJM7gmiWOeqq6mWcyf9vBoj80iyWUsdwJFY8d8NPDvhMQGfMfE/QqJY3Bbq1BKBR3kY+Xay2372PtTVZlBnlVBTZTkjVVLQMVWWGPQqKxOq1hYDlgWI3APa2FL1baDf9h42DuWPDl0kVdWVVPU9Y00muJ6pAW1MWIHlPmAsbbWABOHJyuHUxrcvrFM8uoO9SVXV1deldSgX8tgedINucVUOUUktbSia4ljiqAtp4XVdcfTGoE32t6De9+N7qgVVHVrPRdIw6LBZZgx1ksWsTtspfi/a3GIWs/DL1K/JIr4dpwheGWvgcBdD6Q6hl6h3ANra5Fbb/CD3viykybNGlRMtzOk6EMjhAvlmWJSFiBTT5ioMjAb+c3Nyb4PpauOgpwjxTRQxKoPlZ0h3ckF1BJ4ve1vph9HFTTK61cMZIYqNcmoWvsb8X4uL3FwDiTlyD3C0pMvkNarR0tLItXQO4v0DHoBtssZPNrsuq3md2JJAtjROsFNDEa2dFWaREjLybs120qoG5PmJ4PNydgcB+JMxy7KKRYc9M9fTPIVhgiUvIrLZgVkJGkAlOSbnttjK1nj6SESNleTxQykErPmE3XkQdwAAPuPpe+D7Tm+4NRPc4fbuamhopMszZKemjV6KaIuFuOm4RVVlJJsNKKNzzdgTzjPZ14sGV5bVZf4cqPiKuo2fMEUhUQHiMndmI5fj0ud8Ij4hzfN8vmirsxkmjZxeIqI4ge40KB5Qd99u+5wulcIQKdRLMUBcruNNwAT7b7fXGjHhKvfbJ3yNiMqX+0OOpkpzn+ToY2QrLVUpKyO3GrTsv1GNDQ5p4fzyZKbJ6uoM0jMBDUhU43Hf9gSfbHmeikq6e8DRpKwF0f29Pv8A19cCyaoSHs8U8ZDKyHTb6d73tuDitsFXs6Ytctj/ABN9Q5jF/Eqejzx4YaPU6sQjDRIVAUPp323+l9jzjd0NFRUlMsGUVSCKKVrywt1UBP5XIvtc9j335GPH8tzR8xzB6zM6iNZIowxsukuQmi+1he1ieL/c42fhyqmyykQ0tZMQmpollgOllY8d/MBa54O9uN8mfANdM0Y8jvZ4ml8Rl+tEk0L9QQM1kva542DDvfje3vfCWuqaWiGqaJwGYspdb3AdjyWNtgPbf0xZmuYzZ3A0qUsSzxAXqI2Yqqhh245AHGx4wjqGNEPiWqFsBy0fmcqCNrkkmxP7+pxkr6cHTNJ6jVY0izKeoy0VFMl0BCkPI21ilza3+Q7/AF+2d8QUzeIq6nnZxGAhjChi19TM4sT/AKrf8F2VJT1mZU1QlHTQok6XWXUAGbYWIvx77bXwJkOU1+YirMVZlyqkpEl45HsxJHlFgCNja2LY60xbuIJJ5clrgMa5nUTxG4plVIqdEKagSyqig2A2A52+mA6aKpSPQ9NSM6kgkrY+3HtbDJPDOYSrERWU1W8ZVmiWJomZfUEsQT+mA67qUM3QqYZOomzeUub97m+E3V/F3O9y0xFdDNmE2zJTwqbsoVgFJ3O3O3AviOSU0wzimdYmqIKOdHdVdQD5uATtuR+2K8wq6mP8KbWsmkB1cg2Ptvsff3xosjmjkyBhQU3TmN/KgXUWWxNiSSbgsbdrHffHp2s1pMFQbTWVXi3J4axkbLmBLMBJSMoOscjTe23r+xxbX0FNmUa1mXPR5qIr9SNlHVjFtXB55vjzbxLUnqx0srnrQrd2W4vKQNWq/wBOw7jGh/syzugollpak01NVPJ+FMy2ZltuGY8jbYX74yX9NqvOvmWMu7cWaCvyCkzfJsvnio41MOuGYxxhSQCCpvYX2Y7j0wmmyCiqc0naZZQIsvp9MbMoI5Q3I/0dvXnGxr8teudarKmV4z8y69Sofax3GFdaJqF0p8xqo2lmogYowxILLNLqt6+W18SxZL9m496VmWeKKlQUtFH0lW5IA3v6/Xa+Nn4Up2y2AP5OrOhazfmtcgE7bGx9f64xbsWrdZTSdTNsAAL9rDi3GN7GC9jA66jCFUk2sbdz9f5YtmsgdxMZ+obJl9LnFDMxSKrpjI7S0xUHpkuQFYW2YG+4sDYnGNk8GwZTXx5nl0wp+mzA09YC6gazHdXW5vxbY21bnnD/AFSzUtZmmTzTQZtCrN0YzbVIWYkG+wBLPbbcC3tgpc7pcrjrqbNMskggi+KdpIAwugqgvyNfYiUNcHfe2ErWwPtv+ozY65kzGcZJVZrmNBS1BkXKKeN3qmia/UlW56e3D2AUX4vgLMagU9LAa2n0SGMT09AkREFGpsFATbXMxAuWuBubHvuqL4OWrnpzW0IlbMJ4okh1IW0WOkhhbUARcjkHHTQfD5Us7VEkiJTPIagAOSArbhl2PAP1tjjNen2tYWlLPIZk62PMzllU8maSxVdPTCqWnpiUjCXN9OmwtZTc76tQO1xh5QVjO1KtTWSzLUrJJTqqr+IukuUbbcBGS1u68c4vpYzU0EUsc0j66QFXlQqxSxBBBFhcqCRxse2A5KKaKGijaVJEpCtTEscQjDaQ4YKqr5QwJvbi474m5S3SSpj12McRVGXyz08YcLUzASxyRtYE2OnY3F7AgXB3W3Y27T00mXVHRkpWQSKqu8psJmt5bKR5mGkWY+a/JItbNNTSimMcM89PTXZAscchZOWNiRc+Zj73Pa5GFmXUc1PnE+dVUDwS0lE8gh6OhIpSFRAATe92ufe9sMU3Vd9QJpIN4oSszDrS08NQ0ctbKqtGtgY1VEHmJtY2P6k4y87CnZo2COVQkhJBIQN730kgfrhpmdKKuCjJEswEklMiIxe+lVNgq37sx2GKaGVcjNTDWU4jaegko26uzDXa7ADuALea3N+2N+E1QJly/kwzJ/D+Y5iyxFo8vp+ukbPJb8MywtLGxF7AEKLkm/mGJ5vW0OW5Wcryk6pqlUeSdiS8h03sfQK+rnny2NgcLMy8RVOYiVEvKzhA5dQFPTUIvkXa4FgNr4C+GNLK5qpDJVy6gVvcog5J+3GKldvcksUU7poYMzKQLppUHzXHJ5ta/rhkkr10IjewqE8y+ko/3wrdRq8u1+bHjF8EbKZGJ0PGAQeDe+2KOogxh4dlpkzJWqV1B42VWYCysRsQCLX5A+oxt6iGOqpYpGllhbRp1egNtWpTt2/2xjaKMVGaUNRSQSTu0o1QxAA6xuAv1/56Y1FTHWVErRr0njjJRpAwa7AWsq8Hc31b4xZ6/cO5qxvU5ks9dSVj5bQCCpppR06mofyMuph5jduAbHbb6YdT0cNG0iVUMZmiNrqNQWxvYD3sMZ7LvDlRVUU2YwZqsTQuI5gkbFgpIs1+DtuQT69sNc6irpC8uYgVEGmII09iXYjkW4Fhe9/vycRy129MY3rufeFMygpa2tgqIYqZne6M4szaVFxv7EEfcYcTrTV0k1DTVQyxpEMnVijUqzHuRbvptyML8qnXMKMSqIurITvGfkIPG3v/ADxZSCnfM5KeCKR6kxlxqLC6jc6b3uBvx2tsMZL1r7jY8xi9tajeklbLaLoTVU9ZJGqlJ5Y1XTpFtiLHf0N/54Frs7jSb+8QRtJaxJcf1B25/fEJjRVEB6gmEZH4gifYm5uAb+hPrfGhgyHJKimjenp6euBuTPK+tzfcAm37dsQaUfuvGL2+IHSSUef5fJLRtLVI7aROupGUqQRvYHkDn64TVPh3JcvpJnrKuWHqMyGaepvYsACB7mw97A48rnr61I5adK2pEFPKyxx9ZtKj0AvYY+mzKrq4YjXVE1QE+XqPcjYDk+1v0GPQPQ5KP236/Un79X4jg5BVZnVGR2gio1fppUEgGUA2BBvdvrsDhZW0qUlXJHBFEvSYh2e8gXc2vccbjcj0xbn9XJHUQU8VkjgTQluQBtz39cL4q2poJJVima0kXSlANuojWup9th+mNuPl5XqRvrwHc0mT/wBoGZZZEsQhhn07BCoRLb7BVA/4MOMzzPNs8hg8RnKWWlyknWYkKhkewfck30m3HFzfAvgywrI0igpY9LFBIIQZDtqBLE32vba2PT8vnkDoJD1FdljZWFwwItvfn/Y2xlzZKYr9V7j1rax2zytXqKyeNoaOWJpNOlZdixPFr22sef6Y3NFKZvD9NmeWMJNBUzoWK6V7tf8Af6G/bCfxVltPluYy0EI/u/w6VMK/+0rFh0791BXb2Nt7XwN4fzSbJayNoLvHO6h4y3vbY/e+BlCx/idRRjmtoZpVqq2lqHjqJYNMMSgWVgjL9N9RY+pv7YOhzSso4a6bNIF+GphJU/hnX+EZl0MEvse/Kkab4JzCnXLaqnihJ6VSH8lhaMoFvb2Oobdre+1VxoPURHVrxspQbj323HscZm/wy+utkF+EyWXOetFLJ8QmbzSkB1W8jxoGQAgahpAOx74opvD38PhopctzKcvS5ZPBGjKUZy5cg6lOkWJFrHsN8HjK6GeZahoWEqVTVWpWsWlKhbnbi1thbjFFRlq0hgnoJTAuX5PUqYwPLIdFg1hYKbm99+2LVsqAyaAdkX00XiZPgZZq2qjdclmjnjkqgXFQOpouha5b5fNva/I4xOn/APUtM1CmYZmySJlkgqWkql2lMjBLnV5mG2+4/qryqvmqFyOWpLTO+Q13VaRixkZBIUY37iy2PtgqGeUx5UTI7LUeHKqonDMfxZF16Wa1rkWG+LWrZ34iFqkP8V08NBmGW002bS06IXJSSrd5H8jAN3N9W+5+m9sJcrSnyrwXC8UiSVWYVQjkl6ezrEzMSA4vy6i5H5cB5C3UyHw60pZ3atrSWJ7LFcD9d8SzycUS5JRiMSx02URuusk3eQszsfqRgNUOMpjeV4uzytrGy1S1bWCH4p42Vah9BBRDbTe3fj2wooYYqZpoq2nEbvRlELggguR5gB821/YXvg+WrqzlNPpqpIx8TLpEdlsdKEm4F77nvhPJ0poqfqLM1TIqu0xlvfc9iPcd+2NWPXGSy/ksuOYU1Gp/hEJExJtPJ8w9h6c/ywE8rwySFm6lRJqEjE7i+364e5Zl38QzIUFM6UusX6mjXpI7gXG5v3JxtaT+zzJqUj456qte+5MnTU/ZRf8AfHWzUx+ZOuNt4nkStZjbc2At6jjGsbwvmeZ5TSZtaKGnZNDs7G5IYqTpt6gG9/zDHqVFT5bk6LT0GVUkQZrFwg1f/LnFtROJaaognTqJoaQ3Y3NkZrX55UYy3/5Dd+NSWPTaryWY3wNl2X5VmkcVTDHUvMDaWVASrW8pUXsD2v784N8WZFLlrVGY00oeCNHaRGkC6ZDcDSOSLG9vf74CLRz0wqY4uiSS6KrE6ATsN/Tb9MbSeKLxBkEBqldHqYyjOjbhhbzDb24+npiOe6WLylA1onnf9n+d5fSUVTFUoJJZlMbIBqd2LGzXNgoswG5v5caxMrSuhXLM3YQtK4W8ciM6uuyOB7glNx3FuxxmWy+CJKzL6a8UFHqY23aQ+Ybn7H15w78OZw+avIJ6eKMxwdMGIsL6QovuTbnt6DByO1tWEOtMVTyT+HZZKOriSkMjqlPGiMzT2sCwKgg3Fubn1wN4ezHPHzrqZdQVlUgYROiR3QIQDfUw2Yn14GPSohDmFFT5hUU8bVMXmRyoJU6rGxtcXJ1fXF8URImmaWRlEgXptYgbWuNrji/J59sZcnqq12cdqQmPfe4l8RZXUtTSS0MBlnKENEGIK7bhTbnt2wqCZ9lcziipJdEqqSsNMsuk77EkgX37E42Ek0hV42a6gbH8wH1wtp6WATTpWCWp8+pNUmnTfYj34GMuHN1rW/8AMdoT/9k="/>
          <p:cNvSpPr>
            <a:spLocks noChangeAspect="1" noChangeArrowheads="1"/>
          </p:cNvSpPr>
          <p:nvPr/>
        </p:nvSpPr>
        <p:spPr bwMode="auto">
          <a:xfrm>
            <a:off x="155575" y="-579438"/>
            <a:ext cx="184785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BDAAkGBwgHBgkIBwgKCgkLDRYPDQwMDRsUFRAWIB0iIiAdHx8kKDQsJCYxJx8fLT0tMTU3Ojo6Iys/RD84QzQ5Ojf/2wBDAQoKCg0MDRoPDxo3JR8lNzc3Nzc3Nzc3Nzc3Nzc3Nzc3Nzc3Nzc3Nzc3Nzc3Nzc3Nzc3Nzc3Nzc3Nzc3Nzc3Nzf/wAARCACdAO0DASIAAhEBAxEB/8QAGwAAAgMBAQEAAAAAAAAAAAAABAUCAwYBBwD/xABAEAACAQIFAgQEBAMHAwMFAAABAgMEEQAFEiExE0EGIlFhFDJxgSNCkaEVscEHJFJictHwMzThFlOSQ4LS4vH/xAAZAQADAQEBAAAAAAAAAAAAAAABAgMEAAX/xAApEQEAAgICAQMFAAIDAQAAAAABAAIDERIhMQQTQRQiMlFhcYEFQpGh/9oADAMBAAIRAxEAPwD1sbDH1wRcEHCnpgsAZwG9Be//AIxyRYwQIp1be2ok2/XjB9/+TIY43vvbEWOwPb1wjaaNFVpRKVPBS3683GIGrgAW7z2b0XA+o/kPtx7qxWzixNxhI1dCV8sstyP8P/n2xTPOuwjLsTvdhptgPqf5D7LHrSp/jX9cRMq22Yf/ACxnhMTuI2I9Qf8A9cdM4AuVkt7W/nbC/U/yH2GPGnTjWt/riDVUQNjIt+OcIviCQSFlG23t9dsXRpPNDLKBJpiA1M7BeeOeftgPqX9Q+xGxqorW6gFvS+INVxAbOzH2X/fCE1HmBcS7/T2v+2O9VzIERWJJst25/bCvqbQmAjla5SbWff8Ay461VGp3b9sIzKmlvxQGAuFMirYc7kn9rYmhYlxzZrC1RGdrYH1No3sEdrVRn1xL4lB3IHfCMdZf/oSkEflkUn6bDHzTSJdRTzKRt83H18uO+otqd7BHfxcSne+JrVQk/Nz7HCAfEIxaSnlCg2vwAT9jixp9KnYgXsVacXB9OMMeotA4Aj41EfOsfvj4TRncuv64QpOkiAiZRuRYzXKge2nHYqqnYWFZCNibEv8A/jzgnqLfMD6eaASx7edd/fHDUxL+YH6G+ECVdPpsHY3JAZble+/G/bFQzBDe7yKDcX6dx/PfBfUpO9iaUVUdvmt9t8dWpiJ3k+5Nr4zH8UQ6R0mLH1kO/wC2LPjQpbqo0duAfMPubiwwPqf3A+nmjerjX8xb6YklXE3JKn3GM89TTHU6VaMO3SiLbfdr4LSahEQAqHJP+RgT68bcY76l38Q/TsdfEw/+4uPjUxD84/TCF8ypUIVIpGYnubD3Nwbn/npiL5gFaO1KVS46haS5Iv2G3b1PfB+rJ3000JqI/wDGP3xw1EQO53+hxl0zjS9hTRgb/OzcHg2B9MTGcX5p6e/ca2/3wPqoDBBJKimVmdFYAtszi38sTMsDqkcczrqBBXgDff7Hb9MRoqLq+SoEkb2uGCahvxvvzzj6ooZDEqNONQPyl10+np9cZ23cYqzv8XltJEpbpyCxLDUTtbaxsNsciqYQFRpZ427M119TtuccjyxJXdmYBR51jC6iw55tY/piEdNSz6wsoYAm7Nta3t274DbUetFhNPPqkcCbVDq062YMQPcEb/b+mJGaipZ2jUKzcF1YSWP+W4IPPr7YVTR0cgB+IjUre7Ft223sANh72N8USU1IrORUsUt5SsTb+m9vbCbJQGOa16XWF6c6sNw2spttcbG4sO49O+AjTLod/wCI6SvmGoltY72bufbC/wCDqJiekzMybBgukdrbm38sH0dL8HEJenNPMTa+yoF7k6id/ttgtgIxVtOKkCU+ubMIZFDBrRz/AIhXjSoufN7YtkqqGCkKR/GKxudLq1ifKLAkfX9MU6JSUjETugI1kFpO+1hyfpfHIoSsrrC6aNw5JYN7qTx6dvbtgFiH234g75gskawNCwjUbKTY32vY2vftf9sFVFFJTwr0FqGle5a8+nT6DcG4532xNIIoKaWR45DHqWzkkpGw9RfufXj9cSMNn1dfZSFPlAfub7E8EcjHe4PiExvzL6ulSkghnQfGyysFVGjRSpIJv8va1sBtMHU6qMAINJZlC+a/a7DftwfoLYmZemxiVnWwVtlYRkg7ix59dxi6OqlSMdPUJGGkyb6SbXPNxfj7XwOUbjBoyoYK1HOWFgNEqhr37jYeuL0mqtLsnWjKo2sRyEXXsSSeOP19sdEsYigR4rtspaQkqy2JN9hb7kjnnAktTNJIZKKKCMSR2uTqt2JU9hfg4NUnNYf1klGsyPIrEK3VdzZrg2sSdr2/bFzLTzR2ljQLa7aVvv7+mFUM7xyRySM8spOqUmJfxAfY2JOB6qokp5RJBBUunDpKNQ0ncCw4x2+9TuJrbGy5XSuZbBrRXEhiJULzz6C332OC6aiomWxDurAkbsQu99ItvwAL34wljrKw0xY07sOqxWaVwjAWtbSf5+vGJfHjoefrCRdypiuNgPLdfTfcjB2wAMaiCA6uhE5VrINVmK/6b3PJvjjUcDKqR9NlVSWZ1Y2te9/N9O3bA1PW0bxvI1VHMbDlgpQ8X+YG3bfbfBUNZl8MpkLJoQsWXqowI7GwJJ/occWnJIS5NTs56JcBrW38ws29gWvcemL5ctSKRTHJNDEDZ1ID22sGtzcnt74XyZrCkNPGZqHSx3WOSVtIHBPmFrf4b7nBlLmAqdDRGOR41LyMjHYX7DsNr7/vgrF1qdFArIDTT+ViReRNFiP+fviyPLdUC9bq2A20Rk27/wBMRlzGjuymaNNQAAXzBedwSLDY2sL44K2lZCg6bNpFm2uT7HSQbenfC8a/qHuRSkjJCRurMF1FVIuBe23vi4UUGr5qhFtcuyqT+l8WT1FJCIfiDGXmGpDrZPIL+lhfntfFZzHKZCknxrQDTfSnUOrf63H35xxQ34g7lVVlcLLG8dStyfltYkc8/T0xBsiJC/32JNvzqd/obb4nWVuW01UBDWyyuxsXQBlv7nuACdh2BwKc4keKP/uoyFsUVYxY/Urvhg/kRCUdaStq45J1RYQAja21Kux23tzYm2+LqHL4ynVMmlF1IXjkVjzY8fKP15+mB48r1RGogzCCGOQlw1TIU4uRY2329uxwPX5lUCNaKqnhYIoMZjZWNrcBlO433H0wn5HU4NflDJqCjFwZKqdydZdnFrfuePY4n/Dssp1Ek8dQH6gERkQb97WHB/8A7immzHL3pmE5MG6qQ0pcMbc+o3v7Y40gErxin1FpGMcrr5VF7A39APNt/TEd2GWK1e4wozFDDErrGpVfxSiEgjci+kG+57/0x2rnjhsIZWcq1zpG59r77b+g9MLI6po4yZIqku//AE5RGoZiO+k2sLgf+OcJXzqcRGN8vqBGFClYkKqBve9133P1GOBfMfo8R/VPHJMJ4nqWkk5BkbTsb2F7gD5f0/SNW6B1EMDARhupaSxIvsdXBG2E48Q5fMaeFFqOo7AIqgHRquLEk8j1G3riwzxrVJSISwmDyEHzNLba1iOCC32wONt9xxPiHx1lRPL0GEK0wuwVy+twDfgkL97i+OSVcCJNpqYowCLszqeoRzvwe9rn64BzKopqKjaR6FxqOiSQQ36cOmxBIO17cenbF9RTVMTKGMd2HVZXiIBW21hqBGG6e4ESWSVrzQTQUtK7KWR0ll8l7cEtex4FgBxfEKWtrXiC5lLEJLnyneS3NywuthtsbHfCyagzMIUeOOEFWKrDTEliBsLEAC9zuSMGxzsktpJHYinQNCRbVa41ML/QdwLYa2g6grVfMuEgcPG0jxtTHToRirSX48xADH6Hb3tgmCCulSMRrUCVrkKrdQ29bi9z7Di+/svqJSlM/wDEIIZZJIWQSBgxvpuBGnmDEkje3pcnfBeT1FTl06zxBJHEPTVWYXUeWwI9QF4sN/bC8gI/tvxBJQ0MBWvpq6JlZl0SuFYtbgAbW2++/teX9xjoPiIpYY/xCEZqhg5uykix2O9uP98Oj4nyp4ZalKeFilSi1LGnD3Ww1qDt5ib2+2H1NH4fr6OSqoYaOqSBDL01UArbuRbY7d/TFQ3JLx8kw9NJSiSoUtTPMmpelGVIQjljbzDg/vjlNWjrRvNUwCnL6HlSA3tz3b7cYv8AFeYzT5xF8PHMtMaZZWQIo7nmwuTccYryqM1oEVR1YE1Bkk0BRa3y6d9u+459LYFjiRqvKNaj+F0kT/AxkyaCdMjpe1ibgH1/fAzVNXOtLDHFLdxZhJZVt3vYne547bYzWXeIUeORKySCF0clH6ZJYAWFtjuPX6YZ0MozWKaemJMYYRyyBLOTz5STsLkE2HbA7Dudx34hUsiVqSCgnfqMxDDQWu2oDUTsAu4P2wbHBViITU6PILMjMjqFte5N9wfcHt2wNXVFZS5lNQrqVzAJA/UZ9B1Ee3qNicW/F1MKGomYjYgHrI+pvQAEnte1hzzgK6hKkqepo4KowVTRxyLYMioGbm92ULfuP+bYPqS8REcEZKyFXIUFNG9juLb8bc7i3eywQAVDVDxtMZWVtKFlsCQW817/ACn07EWxZ1aIfhwVMEep7SXS7LZtgEYnfg8DjHb/AFOSNaeWKcSh4peogKMkhZtQHbk8/XEpKqCOoEVQWkErAIlmIRuDuFNr+h9cCwVdL1GVKiesYKAjQ05iu1jdgeCSR9Bbvg2PTpW7sjM2oLIha9x3N+du2xvb3KWs1nFRkal4JIzGmXmFWlZJGM4Gy7Brd732+l++0pI4XpVCUXTRTdXKhwNt7AX3xQ0nVrNQm1roJI0hf9OzMTtuNhbfBplljeSNKac6LOwhlYKotq39DYiwF+Pvgl1IrUJwUywwsYmjCsCS5K3PHAUE/wBcVrQUs8aTulNKXFvxZHuLfcfviqSWnzSvhiSdWVgdQEvnuHAueLWBBsfcdsBZhmmZ5VmVRBlsEU0B0nqFLXOkXHzAfphzcRruJabKKyqlWFZTJTtJoMoZdA/zHc2tgusyw5dRP0YZ6uWo/DAQFmgZSQSbci5+9h9cZ/NvE1RPOUjnq6LqwjoxRT2RDoAGwsLDm1gTi5fEHRyNaGWSpmq2nYmQ36mm4Km99t9Q43GO+9TcQKHiNaullpssjkqnEMdpY1/A1GaXWSq7jVYqOb2wHPT5hW5ZVxPLBTw07oXumkB9JHmPIFm+lzjmV53QxxVME0CwzmISiqmmY9R1BJQEeZCAAL8Eg9rYoh8RxZjkmY1tXFJFLLMkPwMUvlEekN5QRtYrcsfYDHat5jdQyHKKkwGoeuE1Uqq0hWIPpBGpWGq1iQD29vqDBmTy00jfxPrrSQ6pI40YNMrkgi57i/b7Yti8ZpGsJloFjRgVKhy3l02X0vb0vva18F5V8HUxvLldf8XHNfSI4ShQkm4ItcsAR69iecc8gVI4VehiWXIKimmq/PE9PDGz6zG2ogEiwQm5O1vocM/Drxw00rSQGOaOQpc8gWB3BPNz2/nhiUggqlQA9UyMgUxOHBO48oH0FxffEBmfw9RULFWOhiKPItgFF9h6HVzfbE72taqS1K1q9yjM8wSszOkony+WrEzaoiqKxj7ANoWx7jf9cFzVZppoKWokmglnYqqNFfUwFgSfS4tb3x9JOteglmdJQiFRLFUJqAJ3DWG52Hf2wHWJJmGZ0k1TFSgUzsYWWVlOm53Ita/HpvfAKbTcbnrwRwiRkIzFVmIF10brt6a/rviDwxR6BG8NgfKyKo7euo/pgeklohmMxaSGKWKNdNmDHSRcX76b73tvxiNJRQVMdPGxaGljtJGWiYBTvptb6n1tfCcNRixE2Z1stLLURy1sVPENASMqtyoZr2vvx6cY+pM2gqqmFMv607zRMxiRQTGUJsSRp2ta/wDvhlV5VlM2Yw1WiLMZbqgSRZFWMEnSSCADe97b4EyjLVp9bxQRCXpGNhEojKqD5vKDxcHffjnFuVOPZ3FK3s7HqK63OHkqGpuopjk2EQXQxa9zcXPmBHPpjTeBRDSR5jmTNKBloYvAkoVZhpYANc+oPbm2MBLBTzRwyZWs5neWRGMhJ16RcAL3LA7DnDGiaiinFFNSJWzTMusqWBi3AAB1bbk35FvpjWVANTNZs7Ga3PM2p8ynFUMv+FcaYtBnAUKOOB7nCCkeNqqaVWpYKq4MKuzWL6h83awF97eg77Cz0sGYST6kioqmTSywCa4iUA/vut7nYjCyGCjjqmCqzxwkC8fLPvp2txcH9vXB0MmiMay+HjDIWOYRmHXZJ1iYK/fY/wBMVgS5dOvwtVdVcFjrsrcHzLfj1vjldKKNhEsUc0Udi/UvuQBcje1+39MVIRA6VFOrxwAKZT5HKMRcqO/6gfbHO3z4hE+Jrv4pUVuT1FXBTR0xiBYmJWCsFsbgnvv2OHKUslLS1LSdVHqIUWapVwxSyKh0E7jzG9/XGLlqZIIIZ6JaiaSdTJJG0ZDsoNtgOxBve/G+NgjTNAuZTSmGDoq0qyFg0RUbjSDa4ABvuSTjHeupctLZ6GvSenmgMhSErpcMoJIAHmuOdtx3viUEUw+LLVCxl9XxDdMKW5/KObD039MKss8S09ZXvTQVdQXCtMJTDpB5LWBN9ubG3e3GLRSrNmLCXqu0zrJG4jIRfL33O5v6EcYmidMcZ9JmGaSrRVdDCs+Xu6krJADJTrcBr8G9gTx/uWM9bTVUsc0M5naVRokYspIB03vcAjVtx3tgCSjqaidKUSmphkD3YxmfR6MTfi1hfYbduMLp8x6Wa0s9PUxR5bCoDxtC8ZZb3K+Ubvvt2/XduPIiqDNCi9OrmnRvMoEbOg32t5b2vp44NuONwT6WoraSsmn0hVqAp6kqi1wAAoA3vYXudvbCuLP8nrddPWTTQKzBQkgLKQTYXuTbfax4tgiJMmmqamCeqMLF447NIRrbZlAB43G1sTqXHqFtV8xJT5LLl08skEayTRsViNQTYg/mBW1jfg2Nrd8HzlppBHXZcs0kaKdaSI1iwuV84OwPfvc+gwfV5h0c/TLJ5g9M1MHEhsGYkkWuxF+OwJx9/Esly+NKeCdVRBpC/FKQLelycM3vvuAKa6nncMACKfLIypYMsag8iw3PbC+pOucCRZo0R26kzoQJLC4tvvfb2wJl1NUsmqGvaOWVirxzaHXVb8puCAFIF7ftitsyrhC5mNKw+ZZlm0KBvtY73BNthjSUTw7mZd+JXmlfTtUw2heWYKCo1aRYC92/n2wdlUmYZ1olp0tPOxBTQbFdwT2AFvU4q8OGkr6uc5lDG8tQhUSS6WRBeyhd73t3J+xwxzWrny2amXLMtc1fUZUSLqAx6SVsQNJPN/lGxFsO73wD/cJU1tZVmz/ASvS5iadZktdIZA2lR/XGayyTK3zARM1QsbamZnCBiAvyA22vbTf3xytV562unnjZ6gbO2i13bkm/HHc98ToMsWsbqxkwQxWWWXqW1Pftzv8ATFipU7ZNXfUb1GZwURU0lHD8EtSs4aVg8qA6SP8A7h5vYXG2Bnr4Y6rMmjHRpw5ankVLalfsLYoqcvKUyQwy0skzys7gAtq9uO1rb/rhtRZnJTp8NSiGGOR9cUHw4lESi3vrv8x2vzxgdeSPtetwjwLldVUmaapSoiXQAh3VW1EXPodv537Y1y5LQQEPFGY5Ig7633O435G9yfT+uM1T1nwVmzCqNAiIAsYW5fzGx7EadIHYfXnBtIIsnjalED1VO/SkeqMzFgL6ha7emxI5B42xmybXctTojAUlLPmQmlWEzmK/VcACOO/cD0Ft/pi4UUVBTq0dZFpUDTHGLA7ix8u+9hsOcKK2tGYdNkNPTSSqUsCbONJurv8AkTubHa3vipmFBHDI9UJViB3H5CFUAX/MNRIF/QYnxdeZSvfxC5aWZakNBT/ExxkiJpWN1AuAvIBINxe3ccYYZbmUkFDIayJeuznVHA4dgWbg72U7g6SQPfCenqZ4gwjFRUInlFPTjzDY2sq79u/3sMN6GhrZaZXnpJY11glWjIaS5Ny6jc7AC/O2FtvUuGnUx8HhuqOhKiphamim63w6qwkYFQGG1/NsBbjvfFlVSRUb1By2Z6Y/Owebyg91Unnnv6HDmKWR3E3xKzecs6SJqBHcEg/uPTGUNXUU2cVNJSV0UMMdUwEU1QV1KDtuQRwQPtjViva7M2WlaycFNUTMULUqDUrauujEAnnY+awGDaWm+Fv/AHgSRRkvJJYrd72AG59uB2w2ohWLTSvK3QpjB5JIJYmUX5A8osNxhZW5i6UVOrAMsaFm0RrZVsAo1EWvbfv++HLLJNQ1O5zRinpRWFqmQul5iIwyICeb2vze1/Q47S1WS3iWmjmdT5bzSaOmj2DarE3vvt74tq6rM/EUdPSx0b09PJVGSoliYMouBtbbgdr8nGppcspUy+OKGkpoIOqsvT6PmQgXHmvcqTf1G/0xO2Qqfd5jmKy9QWorIsryuqGX00XxKJreYpcqutl337MLffvjSoavL6OaOmrhJVSSNpiQedFBIBS44G3t7nGdzgx1tMtDVRrSVeZXgFRGS6xEecX7kkg7bb39MPPFBmEElTl9DE9fFEI26xuVjDXOoG1gCdt+cQ/I3HTTpllI1LEZFragRyxltCyQWMQddwRfbe5vbknAebBx0xQzCWreUanjl0oiEbgA76jY7gfU4i+dNSvQ1KXb4aZ4544yXVG0aSpGnU1rbWBtY3tgPw47SZPA1ZQy9eUGW4jUNGSxO6uQSBcAWwjs+5hA+I8pVSZpkamSlWSZ1jaSXzMNrNc7g7n74qSmi1uadqSanZvIDGnluQVKg3BJBADXFzbja3KbJ66WOWSOJZkdbwtEqh7G2zKGtf8Ab2xRUZPMc3atqacRwvTpHeS8tpA2oFgTcAajuOLE79lxtt9xrFfhkqdqWrkWVIFvP5kBLaCDw1iSBe25v98Ls/ySnemjXLKeVswmYpHH11kXQreZuL6O/N7njuWFTMKSMymxnea0sUcRbUAQoMa6rm4073UEC9hhhS0WYRVJSiQxNHIGE6xKRqsLodtQuLXvzYi+GLI7iIaijxLPTZZRtV5bBHHUR/3YyhtbMmltPO/zWO29xbFWVUtO2XRtWUTLUO7s13W7XPPm7Gxt98NjkmaUtO8DhKiMOZNFQurTuT5dzYAnYW2x9R1FXDGeu8ZYsbM8Wo6b3AuFGwvx++FchrUPD9TzbLKV5s4lpI16lTPGxiM8DaFsDdrjcXsBfji/GGXgd6mlgWgnNZBE6tKkyKFBfVup1qd/JYHvqG3GHlTmT5fTxy09MZmsE6MEJV9JHmfUSFvf9thsblbR54XaaOqy6tppo0aUl0uCgvuCDufbfFHLe1eiLWgMl43pWmoKGD4iSYvNqeGokQA2Qm4IT5t8YeI089Y0ua1iBBIemikhWsRqAsLgAcAHfjGwzbVWLR11PTSVsdKCyqjB2dWG7Aj8x5O3oABY4upaOGSSOpWilpZiraVQ6NAJBuLWG5tvyd+MNXLwp3C4+VpmJo+lmbxUpkqI41uGXUAptzddid7fbfAmYrGKKRhWtAkW6xOrK0lx7/N257Y3MtVTxTNSK8jTLqJCzBjcFQb3JN7sP3PAJxh/HtfTy1dNLSmxaDVrXhwb24+/3vhsGS17BrqLkx1rVdyukhzLMpVho6WJ45FC64pAo06jdwCRfe5vvhp4Xokm8TIHyqKroU6l3kW4TTG1lYgGx8oIt374zfhOpEFa8xjkZ4Assbpc9Mg2O1+9wNu9sbumnbLqudqenpKWbVuscXkN1XmxtbSQdgT5rb2Ixoy2aqBJ468jcvepoa+ioMwosuSjiq1l1CKxLKpVQGNgfW3P2wpzqtp8rgV0pZGkZWUFEJRCDYhz335GNXWgz5jFNDMscaRFOgqatIva6ggADi9tzYeuJqscJaSF3lAjJO2kL5bjy373/fjGPn93LU0cXjoibKIaL+FUdXQ5XDT5hLTpJNMoLoeo7W8mrtoJttyMdo83y982jppaqCoaFtTwpSKmkrcAl7ng2OLvEtQiZZJVGRij04ZJfUx+dUJt3Ln9LYz3hrK82zenzrMcuoerSViSIqkBmaQOrqtgDwbc7EHDmOuQbWnc+CBHtbnka1NTXCN4TSyMXeJvMuwvbi+/2w4pcxpMxWOSKpnqGJilZErd1QpdtQDbG+/25GMflsGcSVeZZeUSonpUvUgWXSd2byk3a2mwA5t2G+AfCGUZtk2YwV8FTTiOS8UgiOtioPmHYX8ptvzb2xxhqVRfEa9xTieZsTmNdktK8UdVJoRZXCBg3SUWA3G4+YDk8frjvFlJNJl9XWVOWPTVNVUrrlqFILsF/IWANzffkbX2xua3KafxBlk2XtXTQPNaTXIFW/G1tgRfCmn/ALPGoY6R6/P1my+nk1pBPGUj6jEBl2J5tvtxh8FqhtZLMW3rUzGSVTtljZe0imjjYOSLG5A3AA7G5OHlLS1rZcK2jnWneSQyP+GXLopGlF3GxIa4/lbF9Z4ZzQwTTxCknjZgzGjlUrBGCNiDb1vcA/KBzsLKjP8AL8rrly74s/CJAEqF0lkWQMLDvwAbn1+mK3uW/GTpV/7QBM2mWWpjoTSxoHjlJgplQSGwDkA7i/p3sD3wroJqyIJT5akBi1m0VSnm07j5rE2tvz6Yuo8vy+rSWpL10tLrKKsUYswO97ne387fTDarzGlyvLJJ6CH4KaFUdFEbA6lZQLngnbe/r9jLkDoNrNBjU5PUnV5a5zLJ5qV44lp6tRMIVu92AFj2J9zb5vffT5v4ag8QToutoo0ujNIemB2OxO+62O298DeA/EXh6DLjMtNHlE/UaSQSQl732BVtzYb2G1gbcb41uUwVM2U13TzinaprADTVcYLFRa1ydr/a3pgJ9wfqRtb5gZyGWmlpUq69Y5pXYxyRRrY7XJKhRuRffa3ucUVHhnN5s6y+U1VBNlkOppgyhTI+kgCxFrXA79t+BgjK/CdRltdSZjPndTPUqrJM2nWj6gBsebXsfMT+2A6zx00EssVFT1FS8bNGXmksLg2J0ra3GOKV2xedtdR5LSKqu9RRwv0yCzrNZx2vze/b9BjqsKGeJpauthMlgtPNVCTzHtpPm/57Y86nz3NJiwjqpKaM2boU7lQCQLk2O/3OB8rWrbN4ailljWemkEmuaN5rAbG6oCeC37G+2A4zU4WbDxX4gTIIEhZPiTU9QjS4QCxANiNxztb0xhfEfjCciLLfDlY9JlSAG8DurSsygsNTHVYG+x5JPa2NJ42oaXxDPTT0mc0EAp9cFqiJ0VmLX2Nt9iu4vxjHJ4NrIelFFmGTVJcDQwrkGnc3uGsdxYCwP2w+ModvmN3rsjTwn4oros2W9O1e9RSRxaWmK2VFAJHY3Jub33OGPizxpSZRmMJiy6Gu+Ip1cPIwGhNTaVAK7AXP64IyXwnT0FTHW0dWZ6kq6aWBAT/SObApYE2HPtcmt8H0NdJHLWQF5FiCWFiEAJso2/f3xG2XG3/kfhYruKooKVIhDBIoUtaw1EEn745PmuW5fIUkrIFcDS6Lub8Ha/G2M5m002W0wBkampootUbRgyNM1x8zk2U+gA4v3xka6WOdy9JBKonJuzIeL3233+vtjsfpS/awWz8fiel1iiSGOaikWQt+KDck6VF2YDe5Ab0xGnlmQRS0ssSNU2mRGTXdiNiwHsDbcWsffGMy+lzHKnihq/iEeJxPHC9kC35Jv6qACLbhsNIs7oMro0hjpRTb6yiEyBNXG/PB4v64NvT8TVXcNcw+eoxzemmq8woKoorxwowmWKMB2JIOoX54vyLW5xm3yvo1AWbLamsoNTaRJIFlF+dKoxHI++L18Wyz18UEUEPRZhux0m1+QdhxbnG/ySnpJ8gqayCJK2qiqwtoIlkbSVG23bi/sf1etsuMBIH2797nnXh7w+6JT18zTQNfSIzYMSSFBA5tdhzh6lIkBQRRSOFe8ksjMdKaeR2vdLW9t8M6nzTypEsqCOZ06boNa2cjSf053wLJFVPGAlLOC9z/ANOxY2O/YeuEc1r27lDHWteozAmbM4HSYR3iEjq1wLCZdW/YBCbj6Y5k5lghilnEhKJEWLE+bSyXFj/lBG/pi4oppTVzTxU0C0c1O7SuLB3C2BU31bKxsB2xh/4tkuX+ekR66cG0ckshF7W5DaiLkk7W2Fr3w9aNxCTbAix/PQPPTvTS0nxFJcuiMkg1aXOkny3HkYjY98NIGrcsyv8AhuWwtJTSa1VIJHvEWYHUb2OnTdSBvuLeuMamYZ3mEx+HMMH4iRTKIrsshvZbnU++kjnnbDWjy2oZIpquvq6hHMDWa9kWXUFJF9vMmn6kYZxodzi5aMzSRUNVUGjRInmJbqQeZl82qO5dwbqbi/cH3xVR9OlqamR5JI6WSYJGUUWjmIsVJBb2Pv6dsfS09LQ0xhkV5pQquY2AJcDfVc9gATvsbHvhxUz1FNRz641liiBl6aQWcnSR5SO5vb774lZf/ZY0QWCSKSZ6SOtjaRpGp1kkUqBKgvoKkc2JuOPvsL+nFqSrM9LUB0BRUNtSqeQCfW2++w+uB6itoKesMcisrQzOSSt/+kqiRkBvuzPoBAuSG29C2yqmqYmVo2eNYZKTVH5vwwfxQttvmtwNiGAxO1CvkY5dfFiMGpfgqtapoJYJAy7owsje9gN2tfe+GlHnnVp2grKGkqpZnBlaFVGu/lDENyQOTsdjjPx0ksdW7JVtFepikqFK3DKlOUKD29bjm22Iz1FfHT00ctHBM4gi1OsRLGRQA6+X1ZxYWHDHthQ1+DOdX/Os0VNlOV5vBHDFL0amBRaGLyBQdwqq21v03vuMZjxD4WzOoSTK20RLJYrVyFukApVrt5bg2FrepHbfDWSRhEtQjR1dEyqw0sF07jfX3FwDf33FjcvDH8Tl1VRVTs0Dws8ThvkK2sC3Y9uO2DW2kU7iW5VEHqeWVvhPOKSGR2zfInhjHULx1XTYAC2wIHsL++HHhyn8W5Rl0mX0FTlNWqysxjkmjkKtpUmMFrEXuDttvfvh918pro2kinSGUkkJMDdL9xyD+99vphXB0qWAO8k9SS3nksyo7Hnyi9/WwAAPBGL+9Z61I+0M1uVZlns1XS1FZk701LU6TIsM4ZqVid2Yk7gkgkeh9rY88jps0zOZpaPLqidXncNLJcqpuSdXbgj7YvzLOKvTKaSAIAuoF7EhjwFjDW2PJY7WO2G/gyom/gc1T+LP/e5FuqqpRQQL24tsdrWwuS9sdOWoaYy1tTMvkniCXX+AkasmpNbW1XA2C2U9juSB9caXJ/CVZllNVVddV0ohVQjCoXQEPl2sBYbmxN27Wv3aZxmLQ1EdVHQ0VU0kRYmpJBXQNQIujEbb829u+BWzrNHeE/CUOqNxpvNIxU3Ckf8AT48xuPY4m+p5Hnr/AOyh6d8hGyZhXZjVIErulC2lSI0fQLc6C8difuP5YhJkVHSyLUySS/DrsyQR2WQ8Amy3BB4vbk4zEtZnVTD05c0q2TTr3WnKXsDxp33I3O+/viM/jaXwnnMcVfLPXwVCtqkk0koquygAKo22+t/2WmrW1V2x8mO1K7eiapBUSinlCB9etzDNGzygkFQL3utvMd73BvcYZ5dHDJTK06LFKd3RmIsfoDtgGsz7J5I43jMxR4BIoWBnTSym1tuCCNve3pimk8SZbSq6wRVZLNuYqK4NgAL33+/pbAcZuT3ZPE8Pq5cxq3onlqKddKq6o04sLD5iDfA7GukapcV0ZXl/xWN/bcX7/TDadcuhRFKU8GuOMs6wyytDfewLOO3cX9BgvL8qy2QrFTVlFM88iOgNMx0kC9lu5+43x6fOtT+TFxViiPLJWUVGZ1oj0kM0MbXexHck2G312xTXNl6UaQ9AkDzgJMWKX9Tbc8bWAxt4PCGXyKKmszNqid9Q6OuOPRfa93HPuBtYb4X6PD+SVVXFVyszlwsS09TBJpUi7A+QrfUDubdhidc9bvSsdo/Mx+TZfR5lmNNSvXGBpm036Bazdgd8evr4Tpcm8FClap1rU1DOreaNkbSqkX1D/BztzwcYqTMMgoc36sddXpLfqLUrFGrsGW+ryggc9ucWNmlbLmFY8WfVdRlkaQgCSfQGDIGFuLWN+ADe2Dk5ZHrqGuqwXNKvPKKdaPKamaSA1MojjhSU9KztYXtY7G+xb3x94dizWpzFRnceYvTuGVFjfS/U7bcn0/rh5RTxyUZdqiU0wOlRJUM6D2UXt9h64IyOZa/PIqSESaOjLeSNrFLoe/bf352wlr6E1GK7d7ifNqmlTOqfK8vjl+RwaltUgDlQAyHe6qVvqHvbjCFqKHIKqaXOKWKXTIYxTq+oBhc2LLsAwGm/O+oWKi5FDVjIZoJavLnEAaSMSgleqQxGsKfzXUA2twvBxRnmZLW1UApEjqa6cA3jjusOrhFFrs29yT3NgBbF6V4+PES7vz5j/L8yaF/i80gTL4MwojHNJUPocyBtcU6pbWxuFNwtrkkG+AJM7gmiWOeqq6mWcyf9vBoj80iyWUsdwJFY8d8NPDvhMQGfMfE/QqJY3Bbq1BKBR3kY+Xay2372PtTVZlBnlVBTZTkjVVLQMVWWGPQqKxOq1hYDlgWI3APa2FL1baDf9h42DuWPDl0kVdWVVPU9Y00muJ6pAW1MWIHlPmAsbbWABOHJyuHUxrcvrFM8uoO9SVXV1deldSgX8tgedINucVUOUUktbSia4ljiqAtp4XVdcfTGoE32t6De9+N7qgVVHVrPRdIw6LBZZgx1ksWsTtspfi/a3GIWs/DL1K/JIr4dpwheGWvgcBdD6Q6hl6h3ANra5Fbb/CD3viykybNGlRMtzOk6EMjhAvlmWJSFiBTT5ioMjAb+c3Nyb4PpauOgpwjxTRQxKoPlZ0h3ckF1BJ4ve1vph9HFTTK61cMZIYqNcmoWvsb8X4uL3FwDiTlyD3C0pMvkNarR0tLItXQO4v0DHoBtssZPNrsuq3md2JJAtjROsFNDEa2dFWaREjLybs120qoG5PmJ4PNydgcB+JMxy7KKRYc9M9fTPIVhgiUvIrLZgVkJGkAlOSbnttjK1nj6SESNleTxQykErPmE3XkQdwAAPuPpe+D7Tm+4NRPc4fbuamhopMszZKemjV6KaIuFuOm4RVVlJJsNKKNzzdgTzjPZ14sGV5bVZf4cqPiKuo2fMEUhUQHiMndmI5fj0ud8Ij4hzfN8vmirsxkmjZxeIqI4ge40KB5Qd99u+5wulcIQKdRLMUBcruNNwAT7b7fXGjHhKvfbJ3yNiMqX+0OOpkpzn+ToY2QrLVUpKyO3GrTsv1GNDQ5p4fzyZKbJ6uoM0jMBDUhU43Hf9gSfbHmeikq6e8DRpKwF0f29Pv8A19cCyaoSHs8U8ZDKyHTb6d73tuDitsFXs6Ytctj/ABN9Q5jF/Eqejzx4YaPU6sQjDRIVAUPp323+l9jzjd0NFRUlMsGUVSCKKVrywt1UBP5XIvtc9j335GPH8tzR8xzB6zM6iNZIowxsukuQmi+1he1ieL/c42fhyqmyykQ0tZMQmpollgOllY8d/MBa54O9uN8mfANdM0Y8jvZ4ml8Rl+tEk0L9QQM1kva542DDvfje3vfCWuqaWiGqaJwGYspdb3AdjyWNtgPbf0xZmuYzZ3A0qUsSzxAXqI2Yqqhh245AHGx4wjqGNEPiWqFsBy0fmcqCNrkkmxP7+pxkr6cHTNJ6jVY0izKeoy0VFMl0BCkPI21ilza3+Q7/AF+2d8QUzeIq6nnZxGAhjChi19TM4sT/AKrf8F2VJT1mZU1QlHTQok6XWXUAGbYWIvx77bXwJkOU1+YirMVZlyqkpEl45HsxJHlFgCNja2LY60xbuIJJ5clrgMa5nUTxG4plVIqdEKagSyqig2A2A52+mA6aKpSPQ9NSM6kgkrY+3HtbDJPDOYSrERWU1W8ZVmiWJomZfUEsQT+mA67qUM3QqYZOomzeUub97m+E3V/F3O9y0xFdDNmE2zJTwqbsoVgFJ3O3O3AviOSU0wzimdYmqIKOdHdVdQD5uATtuR+2K8wq6mP8KbWsmkB1cg2Ptvsff3xosjmjkyBhQU3TmN/KgXUWWxNiSSbgsbdrHffHp2s1pMFQbTWVXi3J4axkbLmBLMBJSMoOscjTe23r+xxbX0FNmUa1mXPR5qIr9SNlHVjFtXB55vjzbxLUnqx0srnrQrd2W4vKQNWq/wBOw7jGh/syzugollpak01NVPJ+FMy2ZltuGY8jbYX74yX9NqvOvmWMu7cWaCvyCkzfJsvnio41MOuGYxxhSQCCpvYX2Y7j0wmmyCiqc0naZZQIsvp9MbMoI5Q3I/0dvXnGxr8teudarKmV4z8y69Sofax3GFdaJqF0p8xqo2lmogYowxILLNLqt6+W18SxZL9m496VmWeKKlQUtFH0lW5IA3v6/Xa+Nn4Up2y2AP5OrOhazfmtcgE7bGx9f64xbsWrdZTSdTNsAAL9rDi3GN7GC9jA66jCFUk2sbdz9f5YtmsgdxMZ+obJl9LnFDMxSKrpjI7S0xUHpkuQFYW2YG+4sDYnGNk8GwZTXx5nl0wp+mzA09YC6gazHdXW5vxbY21bnnD/AFSzUtZmmTzTQZtCrN0YzbVIWYkG+wBLPbbcC3tgpc7pcrjrqbNMskggi+KdpIAwugqgvyNfYiUNcHfe2ErWwPtv+ozY65kzGcZJVZrmNBS1BkXKKeN3qmia/UlW56e3D2AUX4vgLMagU9LAa2n0SGMT09AkREFGpsFATbXMxAuWuBubHvuqL4OWrnpzW0IlbMJ4okh1IW0WOkhhbUARcjkHHTQfD5Us7VEkiJTPIagAOSArbhl2PAP1tjjNen2tYWlLPIZk62PMzllU8maSxVdPTCqWnpiUjCXN9OmwtZTc76tQO1xh5QVjO1KtTWSzLUrJJTqqr+IukuUbbcBGS1u68c4vpYzU0EUsc0j66QFXlQqxSxBBBFhcqCRxse2A5KKaKGijaVJEpCtTEscQjDaQ4YKqr5QwJvbi474m5S3SSpj12McRVGXyz08YcLUzASxyRtYE2OnY3F7AgXB3W3Y27T00mXVHRkpWQSKqu8psJmt5bKR5mGkWY+a/JItbNNTSimMcM89PTXZAscchZOWNiRc+Zj73Pa5GFmXUc1PnE+dVUDwS0lE8gh6OhIpSFRAATe92ufe9sMU3Vd9QJpIN4oSszDrS08NQ0ctbKqtGtgY1VEHmJtY2P6k4y87CnZo2COVQkhJBIQN730kgfrhpmdKKuCjJEswEklMiIxe+lVNgq37sx2GKaGVcjNTDWU4jaegko26uzDXa7ADuALea3N+2N+E1QJly/kwzJ/D+Y5iyxFo8vp+ukbPJb8MywtLGxF7AEKLkm/mGJ5vW0OW5Wcryk6pqlUeSdiS8h03sfQK+rnny2NgcLMy8RVOYiVEvKzhA5dQFPTUIvkXa4FgNr4C+GNLK5qpDJVy6gVvcog5J+3GKldvcksUU7poYMzKQLppUHzXHJ5ta/rhkkr10IjewqE8y+ko/3wrdRq8u1+bHjF8EbKZGJ0PGAQeDe+2KOogxh4dlpkzJWqV1B42VWYCysRsQCLX5A+oxt6iGOqpYpGllhbRp1egNtWpTt2/2xjaKMVGaUNRSQSTu0o1QxAA6xuAv1/56Y1FTHWVErRr0njjJRpAwa7AWsq8Hc31b4xZ6/cO5qxvU5ks9dSVj5bQCCpppR06mofyMuph5jduAbHbb6YdT0cNG0iVUMZmiNrqNQWxvYD3sMZ7LvDlRVUU2YwZqsTQuI5gkbFgpIs1+DtuQT69sNc6irpC8uYgVEGmII09iXYjkW4Fhe9/vycRy129MY3rufeFMygpa2tgqIYqZne6M4szaVFxv7EEfcYcTrTV0k1DTVQyxpEMnVijUqzHuRbvptyML8qnXMKMSqIurITvGfkIPG3v/ADxZSCnfM5KeCKR6kxlxqLC6jc6b3uBvx2tsMZL1r7jY8xi9tajeklbLaLoTVU9ZJGqlJ5Y1XTpFtiLHf0N/54Frs7jSb+8QRtJaxJcf1B25/fEJjRVEB6gmEZH4gifYm5uAb+hPrfGhgyHJKimjenp6euBuTPK+tzfcAm37dsQaUfuvGL2+IHSSUef5fJLRtLVI7aROupGUqQRvYHkDn64TVPh3JcvpJnrKuWHqMyGaepvYsACB7mw97A48rnr61I5adK2pEFPKyxx9ZtKj0AvYY+mzKrq4YjXVE1QE+XqPcjYDk+1v0GPQPQ5KP236/Un79X4jg5BVZnVGR2gio1fppUEgGUA2BBvdvrsDhZW0qUlXJHBFEvSYh2e8gXc2vccbjcj0xbn9XJHUQU8VkjgTQluQBtz39cL4q2poJJVima0kXSlANuojWup9th+mNuPl5XqRvrwHc0mT/wBoGZZZEsQhhn07BCoRLb7BVA/4MOMzzPNs8hg8RnKWWlyknWYkKhkewfck30m3HFzfAvgywrI0igpY9LFBIIQZDtqBLE32vba2PT8vnkDoJD1FdljZWFwwItvfn/Y2xlzZKYr9V7j1rax2zytXqKyeNoaOWJpNOlZdixPFr22sef6Y3NFKZvD9NmeWMJNBUzoWK6V7tf8Af6G/bCfxVltPluYy0EI/u/w6VMK/+0rFh0791BXb2Nt7XwN4fzSbJayNoLvHO6h4y3vbY/e+BlCx/idRRjmtoZpVqq2lqHjqJYNMMSgWVgjL9N9RY+pv7YOhzSso4a6bNIF+GphJU/hnX+EZl0MEvse/Kkab4JzCnXLaqnihJ6VSH8lhaMoFvb2Oobdre+1VxoPURHVrxspQbj323HscZm/wy+utkF+EyWXOetFLJ8QmbzSkB1W8jxoGQAgahpAOx74opvD38PhopctzKcvS5ZPBGjKUZy5cg6lOkWJFrHsN8HjK6GeZahoWEqVTVWpWsWlKhbnbi1thbjFFRlq0hgnoJTAuX5PUqYwPLIdFg1hYKbm99+2LVsqAyaAdkX00XiZPgZZq2qjdclmjnjkqgXFQOpouha5b5fNva/I4xOn/APUtM1CmYZmySJlkgqWkql2lMjBLnV5mG2+4/qryqvmqFyOWpLTO+Q13VaRixkZBIUY37iy2PtgqGeUx5UTI7LUeHKqonDMfxZF16Wa1rkWG+LWrZ34iFqkP8V08NBmGW002bS06IXJSSrd5H8jAN3N9W+5+m9sJcrSnyrwXC8UiSVWYVQjkl6ezrEzMSA4vy6i5H5cB5C3UyHw60pZ3atrSWJ7LFcD9d8SzycUS5JRiMSx02URuusk3eQszsfqRgNUOMpjeV4uzytrGy1S1bWCH4p42Vah9BBRDbTe3fj2wooYYqZpoq2nEbvRlELggguR5gB821/YXvg+WrqzlNPpqpIx8TLpEdlsdKEm4F77nvhPJ0poqfqLM1TIqu0xlvfc9iPcd+2NWPXGSy/ksuOYU1Gp/hEJExJtPJ8w9h6c/ywE8rwySFm6lRJqEjE7i+364e5Zl38QzIUFM6UusX6mjXpI7gXG5v3JxtaT+zzJqUj456qte+5MnTU/ZRf8AfHWzUx+ZOuNt4nkStZjbc2At6jjGsbwvmeZ5TSZtaKGnZNDs7G5IYqTpt6gG9/zDHqVFT5bk6LT0GVUkQZrFwg1f/LnFtROJaaognTqJoaQ3Y3NkZrX55UYy3/5Dd+NSWPTaryWY3wNl2X5VmkcVTDHUvMDaWVASrW8pUXsD2v784N8WZFLlrVGY00oeCNHaRGkC6ZDcDSOSLG9vf74CLRz0wqY4uiSS6KrE6ATsN/Tb9MbSeKLxBkEBqldHqYyjOjbhhbzDb24+npiOe6WLylA1onnf9n+d5fSUVTFUoJJZlMbIBqd2LGzXNgoswG5v5caxMrSuhXLM3YQtK4W8ciM6uuyOB7glNx3FuxxmWy+CJKzL6a8UFHqY23aQ+Ybn7H15w78OZw+avIJ6eKMxwdMGIsL6QovuTbnt6DByO1tWEOtMVTyT+HZZKOriSkMjqlPGiMzT2sCwKgg3Fubn1wN4ezHPHzrqZdQVlUgYROiR3QIQDfUw2Yn14GPSohDmFFT5hUU8bVMXmRyoJU6rGxtcXJ1fXF8URImmaWRlEgXptYgbWuNrji/J59sZcnqq12cdqQmPfe4l8RZXUtTSS0MBlnKENEGIK7bhTbnt2wqCZ9lcziipJdEqqSsNMsuk77EkgX37E42Ek0hV42a6gbH8wH1wtp6WATTpWCWp8+pNUmnTfYj34GMuHN1rW/8AMdoT/9k="/>
          <p:cNvSpPr>
            <a:spLocks noChangeAspect="1" noChangeArrowheads="1"/>
          </p:cNvSpPr>
          <p:nvPr/>
        </p:nvSpPr>
        <p:spPr bwMode="auto">
          <a:xfrm>
            <a:off x="155575" y="-579438"/>
            <a:ext cx="184785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g;base64,/9j/4AAQSkZJRgABAQAAAQABAAD/2wBDAAkGBwgHBgkIBwgKCgkLDRYPDQwMDRsUFRAWIB0iIiAdHx8kKDQsJCYxJx8fLT0tMTU3Ojo6Iys/RD84QzQ5Ojf/2wBDAQoKCg0MDRoPDxo3JR8lNzc3Nzc3Nzc3Nzc3Nzc3Nzc3Nzc3Nzc3Nzc3Nzc3Nzc3Nzc3Nzc3Nzc3Nzc3Nzc3Nzf/wAARCACsANgDASIAAhEBAxEB/8QAGwAAAQUBAQAAAAAAAAAAAAAABQABAwQGAgf/xABDEAACAQMDAgQDBAYHCAIDAAABAgMABBEFEiExQQYTUWEUInEygZGxByNCocHRFVJicsLh8CQzNEODkrLSFoJEc3T/xAAaAQADAQEBAQAAAAAAAAAAAAAAAQIFAwQG/8QAKREAAgIBBAIBAwUBAQAAAAAAAAECEQMEEiExE0FRBRRhIiNCUpGxMv/aAAwDAQACEQMRAD8AAYpYqTbT7a+qMIixS21LtpbaAIsUsVLtpbaAIsUsVLiligCLFLFSbaWKAI8UsVIVxS2nrjj1oAixSxUmBUkVtNMcRQyOf7KE1DnGPbKUZPpFfHNLFEk0XUpPs2M4Ixwy7TzwOtdpoOos4j8hS5xhfNXPXHTOa5PVYV3Nf6X4Mv8AVgnFPiiP9Ey+UZTc2flqwVm+IXCkjIBIOAfanfSCFgzeWRackRJ54/Wc4+T+tzxxUPWYP7FfbZfgF4p8UQGnbmkRb3TyY/t/7Wny8gc88cnFSLol5IoaBYZQ3Qxzoc/QZ5+6havA/wCSE9PlX8QWRTYohPpN/bqWntZEUAkkjsOtUiuOortCcJq4uznKMo8SVHGKW2u8UsVZJHilipCKbFILOMUq720qB2WttLFSbafbVkkWKWKk20+ygCLFLFS7fYn2FPsJBKjIHU+n+uKLQ6voh20ttSlalitJ5CCkLHJGDtOO3WpnkjCNydFQi5cJFdYZHYIsbFj0UKcmo5Xt7eHz7m4gjj3bMiQMd/pxnBGQTnoKMnw7eyPBNdT3FxKsuyNZJzEACT9oKMFQCOvUcVfs/C9sl3JGqRxwuis4t4duH5HB9B6H261gZvquR2o8GrDQwVORnEKyF4rW0uZ51kwATsVhjqHbtwecdxXcEd3mNhpsESSoVzdTDMMvYYBG4e3XitU9taRXvm3U64DJhWfcHkDt2z9oc54PQelW7S+0+0E1lAFElvAHlt7ZACQOMYUc/aHbvXilqs0+5HqWDGukZrT4NVuEmtTeQw3Ac4+DtFR0O3OGLAgDuDnNFzpd5JLC017fyYQxSILhVSQkAbtvO08dVOfQiuk1NVgN9a2j3STXUeBHkFMxqcnPPHHbH0GTXDeLrU6/NohAW7GEiDD5Xk2knceoGPx7ZNcN0pezqkkio3he3uVNjdwXDW6Ts+XvXdcMpwV/aB5GR3xV6PwraPNb3ElvBFcQYVXDtu+zjl+CegwCT6VeBvvgLsQS2yX42AvgtHk9xwO3tjI71PbteSPazPcxGDyP10YTBL7ftbs4x07dvept+x18AlPDdqbi4iW2tPh5AAzRxYchiwYY+yQN5xwffOKtJ4XtIxBELe3MavvAaHC5zgtjdjOWB+oFTW6Xos54pL5fiApKSrFjgMOq54B56EYzxQbxh4h1Xw/d6e9vA1zCkLSTlMAMQR1Oenyk9+vrVRi5OkJtRVsvnQUN7LG9tb+RKm4nyTuAJO7jPIJwce5z0pSeHbF5If8AZLUfDtvVVhK4ZuSQR8wOcHj0qRIb91aY3YD3MDNBIEUeWTsbHOAcDgYx71PAt6LizZ7kMgiHnp+0cZxtbPIGcY565qSgI3hqJbq8W2tkQvHkNE5A6liNg4JyOPr2FZu7tntrh4ZAQyHHK4r0G1ivPiJhcXCSOwk8k4KjapyoZRzxuAIB5x17Vm/ENnOFSe5C+f5atLsAxz15AGefbvWj9O1TxZVB9P8A76PHrcHkx2u0ZzFLFSbfWlivpTEZFilipNtLbSER4pVJtpUAXMUsVLtpbaYiLbTOQi7m4GagvtQhtHWJ2zK52hFGWyeBx1J9hUcOlanqqxtcwskDsVaESBeMZO/P2gMH7OPr3rwarXRw/pXLPVg0ssnL4QwvTPObe0iaSTBDcHbGR1DsPsnHQDJPt20Gk2mrQ3D3E/lytIiKYvKRIwQApO08tkZPIxz1zzXEdhpumtFsjeaWEeciQgbinKZVBwQDwT6gZJzRZfjrmWNRB8NEXdJFyGdgT8rDAIBH3857VhZ9Tkyu5M1sWGGNUkVotGSe4Z9yxISZBGOoXOcDPOOg4/Gu7NIYLYHT4ZZ5Gha6hQAlWVn4+ZiB3BxkHk96oz2l3B4l0NkursxrCRdLtAVlUEozbQBndgdPf1rVxf7tCyBQVJyTwRuJrlPJKf8A6dlxgo9IpSC7ubiDaTDBJECrZPmRycHO0gjuR9ojvWP8Z32v6VZabNY6ixngykp2hTI2CA+DnJx169c963kkyRNA8rqpZyRnjdhSetQTeXI8bxReeMhXOxn455BxjjjjP31yujpV9gSPR7eK1a3mCvFLFEwWZt/Oe2c/XjFFHkVb0SKSBGoRCqlQi7gcAcEj5RUl0rXUdyVtWVl8uJXYBSu7254yfaqL31lDq8WmvNIt1dgtEqxMyDGRy+R/VPb09aOWNUWLFUxKht5VEdwHC5VRxGAOtV7zw+bvXYNSe42mG4WeKNcLhgAOT1NWLe8tLW4kjudSjTFw7AAqPk2qe+SMEkdea4u9e0nec3zyLnPys5+mAo+vt3pW0waTC7qzSXTBlzujbrkLz3+4V09qrEFgQsYzlRkZ54yO3HQ561njrulL8ZK0VwyOI9u6JztwMHG4dP8AXrVbVtenn8pNBsxbyeYfNaex8wOuM7QPXvR2F0aCNEW7mjMzHdCWyx2gdBnPHOa41XSLPUcfEKshERX/AHhU4I9jVEa3Eb34qPSL0fqShHkKuQXGD+7HNSnV22eYukXq5zkbVLEeuMU1Jx5i6BpS7QSjW2hjsrVJAqxgqoLDgCM9yT++ppY4fOVhIm/J5wOeeAMffQafWHDRs2iXoMMnmEsg7oVxwPRhVTWNSvZbADTLW606f4gYne3WVfdSnpyKXY+jQXYktlQxsnmHeBxxgKGIJ/8ArVTW7VpYWkY7ox8hLEkkZP8AOhMuox7dNe8sZhLEA0ztbhRKfLZWIHQAkk4PoK6HijQrgCMXDwIvDhYpFw3OOnGMe3ak0+0NfkzdxCYZ3jb9k9aj21fuJrS5vYjbX9tLEY2BWWVUOcgj7WD6jg96ryRPGwDADI3Agggj7iRX1Oh1izxp9owdXpvDK1yivilipdtLbXuPGRYpVJtpUDL+zPtQjXdXGnLHFErPczfZVew9f5fSjm2sdpDDUNafWZUMv64LZwE48xhkgAkYwoGScEdM+/j12d4sfHZ30uLfPnoKaRoQgiN/rXm/FO5SOHdyWOCqg9cncRz/AFua1IiuL5QpJs4m+xGjfrAR8yHI4U8gFec469QKEWnf7ZZ313IGugXd5DIVSNMMvyg5xgAcnnC9Tii63SRxBiqLFAmTc3L7F3ZAwO7HHbg+9fNye52biVKij4e01re/1OVVk2TzyOjvLvO39WDhuuM5wD2o3HcQefGis8kjEnYmOwPJJPrjqe4rIv4t0+3uGWJp9TfGPLhTbEpySQT7nHJyeOtBpfE+tBMG9jtEV3dWbEkoDHpx2HQc9KVN9js9CJli813MVsFXl5SCRx9QPbqaGX3iXTLaweP+mN9ysGI0CsUDhcjdtAyM+9ee3jyzo9xKL++2KS0lw+wYA6heM8Z9anuwNNDPPNDZrkZEcO6QZ7Zzj9x60qSFbNLbeMvh4LVodHkubxYyJJyPKRmYEHBODjnuahufGGttzv03T4zwvHmOOPwP40H0q1t9XmMlreXNzEIZpJVmOB8ig9ABzzQ3V7u60u6jjs7G2j3LuJ8je55xgnn26etOre32PhK2Fpdd1K88zfrtxNnbuW0iALccZ27j29KjVJp+Xi1e4z3kcoGB6dSo6Va0dmu7C8vpwIJmW3UDJyCd/HHTOO9ULXQri9165e8upxaQBdgSYguGGRgjoB/KrxYp5cnjiuSMk444bmFvD9sseoXEdvo6rcJGEZ5pQQu77JGA3YfurQ3Ou2trJ8Pdy6TbSHACOxbHHXHyj0+tV/D1pLFLqKrFLOwWADeyqzoC/Q9Dz9KqS6VZPd3NxJaxyTTyMzvMgZue3sMcdKvT6SefLKF1RObUww41KrsPQi/a6MEdxbpbtabxJHGc8OA3G7BPzZB9/pQ7Vdei0uZo7zXSsrkOY47YN2xnABxkdzV/QbIwwJBAESP4e5WHcSwU74iRj0HYZ6Ch08AW5nLRxrIzkuVGcnp39gKrBoZZcssbdULNq448anXZ3bSyX5sLrTtVE1vcSeS+YUxjaSOABhgRjB9faudau7fS3RLvUdQkMqkCKGKN2255/Y9e5P41JoFqYLyY28SJA9xbySBRj5jvQlewPK9uak1eGSC/dZX3PtXJXjIxxTxaHfqHib6CerUcKyJFCHUotU066uNH1a7863RTJFOiZwCOCuz0zyPxojrtxFogaa91a6jeVwAI4EYvjB4ULx0HPv19RFrZE680kJEbTafciTAH6wqoYZyPY8/Sj3iSIrcQyFy6TR7lU/s9OPpyKFon9z4Wwer/AGfJQNtNefVrS5bSdaeW8hgaQRXFuFJIQ8Yx04xwepqhcyLaxG7vr60gRwMF7cbGBGRtGcnv0z0qCxsVi8caVLAFjW6LRSY43EqRnHbt7ZovfWSyabZGeOCSF7dVCMmTuCqGB/DjjP1qfs39x4bKWqXi8lFKJ0uYI72GPTtRthKqSmFdjgEgbsliOp7/ALqmvoILe6lit4BDGjn5A+4ZPJOQO+c1mNFgk0zxFqWn2rOLeW2dgjHGdq7wPqMEZra6vA/m/ENs2SHK4JzjqK76FrBqvHL3wcdWvNp/JEFkVztqbbTba+gMQixSqTbSoAIbR3OB6+lZ3w2ltBbQ3phKJapIYtx6RqmGc54yS4JP0HtWkuXjgglmncJDHGXdj2AHNeU3N7NqfyBJfg49kMUQIB6jbvP3cfQe1Zf1KntR79Amtxq7vxiu6FtNQOYotjTTgLAjEHdgdWOScE+vQdKASzS6gkk91cNdKjFneYmOJC3zHCdT646e1W9J0rbdX8Rf/cJGELLwCWzwOcYUH99F/DOnT3Xha8ebM/665DSPIS2FVF6+mCxrHbS6NRRb7BllbGfR0vQxmiMkiRLCzRKQoHBxyOW6DFN4PVNR+OnW2jtpY40jTy9xVmeRAMjk56/XNbD9H2jxXPhPTXk3M7eYQqsQMGUdQOv2euOlUv0WW6C5126Mflwm8RE3DgAOxwD04wKly7RVdGPvNMuhrVy7zTGPyy4J58xWQ5A7AZ3Dnpitv4k0JLmHULi8iPl+aRlCdxIdQvbv7UtW0q4uvGkckakwOghWXyxgt5bkhSV5bGSeRjP3Vqtd/WWt3atIIwZS3mSMo4znGM5z+FVuVwf+k06mjG+DNLt4JtREUctsHtJl2hsMDmIBgck9yKbxfb/B6hHEDkxxMfOJ+ZdzHg8gngDJ5J75ohpEujaLLfCfWISzZQOxzvVlRvlCjplQPx55ri/vNA1ucTzpdXgl2grCpCqo4x6ckduua6PLGOo3rohQbw7H2FfClp5tu8gEMhf4YmRBhWIaQZAz9B17ULna3tdf1NPMwnmqEBTAGM8KAASB0yM1atNUbStKmiTRrx4Yy7DzpAgEZYkJjPP7Q++rsLauQrLpEC7Vb/8AI4YdcgYIA56cZoxap4ssskV2LJgWTGsbfRa0RbaKczso/WR25yygZYM+7rzxkE8d80IuTKt1JHHp95KQxIaJEYEE/wBbfilp2o6ql7eafBb2MQSWWaRzMSN5xuwAnrRQr4jM5jlvrFcHcrCOV+30Ge460sWrninKUUuR5NNDLGMX6JPDz73iSWOSKa3SVpIWG51WTZtb5cjBMbd8+1dT6I000k4nIEjFgBbue/76rsmpi5kl/pmAPtEReO0ZiVBJGQWwOSfxrj4qct+v8SQRA5JYQwjPIA4Ldf5VMdXljkc06bKemhKCjLlIeytLqyvfLvYBGlxLHHburb/MZG8w54G35VPU9SKl16x1K61Az2llCYNgG6S5EfIz2wao/ExTzQr/APJ2LCQeVjyMh8bQRg/L9rH3mkbmHbsuvFEylo/m3XSIeen2fY0LV5Vk8l8h9tDZsrg4TT7+ykGqXcEKW1rBOZRFL5jENGVwOB3OfpRzWtPu7qCxSCNGMMWHdpAoxgYP04NBnbTG8tT4ivJU2MrgTbh04yAPSupRZGG1d/EF2IbmNW8xLkEY4zg44yOB+6k9Vl8nl9j+2hs2VwRP4e1FNb0i6VYswXCuVMvLKCGO31OAf9GrN08U+i6Y0YKCXzJIy4x8gPQ9cEbl4+tc/EacYyy+I7vhiAouVJ4PPbv/AAoLeXojMptPEi/DQR/IkhjwsmRlcHp3OB6U1qcksnk9ieCCx+P0QppFyfF1peDyRaiNhPJ5oO1drqxI69CO1aN3t38PWsvxUMi/DRky7iqj5Qed2O1AE1T4hjMdatWmY/OzxRZbGeDhhkDJ/GrNrd3dtbolpJpzW6gIuyFwAMYABDmuc8spZPI+zrDGow2LoYg7lBRwW6ZU85p9hx0qneaSmpIFvbGFk8zzP1FxIgBGf7LZzzV+IZjCG0uYdoABZ1dDx6jnt39a29N9SWSW2aoydRoXBbo8kZWlUpWlWlZnFHx1FcP4bnW1XcWkjDD+yW/ntH30C0jQgtgmAq79Ss0JcEEsVjbjPbDufwrYa88UOlStO6IgYFixAHy/P37naPrWLvPGBCeXo0TeTFOJ0nkBiwQiopyDnAC9B371i/UG3NUa2hajBmw0W3tbPVPEAaTCmWGKNfmYkLEdxJPIGW6k+tCdL1fT9A8NHTru4h3zfEF5FbecucYULznABBJ7/dWNuLu7urRfipri5ix5gWMiKLuM54JPBHHJxT3sL6NIChjijaOPDiEuQzxq+1mPTGcfdWfsXs9rm2alPFIt7OysNIsroQW8W1o9xiV2PPHRsA575PU1Vl8SarDBIsJ06yjeUy+UTkZ4xwRwMj165oVqmnzW+m3F75M0i2+wThpiiLvwOACCeSPxq3ounxXenWXlIkTzmUwu67mT59ijJ9wPpS4S3AruiawvZdWa4F5rF3czLEZY4oMgMw+0V4OQOfTipBaw3t3ObTSZXgl+SBrqfGGOD+23oG4x6UL8H6leTapd/EO8klvazuDjlTjH5muvGmmrbaHpV3EDvlLK7NnJzyAPYYPT76OpbRrqy9KHumlEdna2sySuH8xQ67TgrjaM9Pp3rg67Jp6JA2pWcTnG4pZNk4bIJYnH7uwqTwjbNN4cF022VzqMMR35JKrCzY47VmfGsjXHiKaZkCeakbbQoAHyAduO350LmTTE+EmegzzX2raKgvr1ElF1JFJJbqsfmKUQrnjj7fYDpmsxc+KoY7lrW5n1aeMHa8kl2/UDgbA2MfvrQ+GA7+BreVCv/Gyg7gXGPhl49ewFedeIYhHrF1tGFZ8444/0e1Ea3OLHK9qZvdBt7OXU70R4mtCsc6xzHzAxbOTz9M96i8QeIdK0HVp7CPQLKZ4gqyGQZwcAkAduvqa5/R8BJazEOwUQW6n5c872HPqPtVmfGSeZr99cbiTNcy7snOSGIz9/X2/CoSvI0ynaxpo3ul39hq95pt9pdrHbmYTxSIihTlYy2GAwDyM596o+LfFg0Q2lvZ2Vm908fmSO0CnYrfZGBjnqeexFUf0a7jHbrvYD46UbQeDm3P8AnVTxtp4a7upGAeSJUIZRnI2qOT6VO1KdMrc9loMaF4sXX9E1SxvbeBbmO0llXamBJtUkEDnDA88HHPatL408Ut4W0+NrSHdcXIVYgeFGFBJIHoGHHr7V5T4LTOuvCrEGSzuVz0/5TH+Feh+NLNL7R9JaVQVmXoCDkGNMH8qc4qM1wKEnKPYK8J/pL1GfVIotVYSRSNtJVdrLngEbcZ68g9ula19abw54bvrlItxtbi6TykJTOZiV6dvmz9OmM14ZFmG9U8ggkZPb/WK901aGO50jxDHgDZdMRtOAVZYnx9DVZIpNMWOUnwee6d+k3X/6RWWWWJwWyYVTaD7Ajn8Sa1l2Ir6+l1SFQ3m29vcAjhpFIYHkftfL+IryrU7VLHWXhXcEV1wCcnaRnt9a9P8ACkEN1pFhHLlo307JUdyk8gH/AJD8aMkVw0EJSdxZjrTx5eC7VprW3ktgf92Uy2PqTjP3VudHtrS9mvVht4ZY7nyJ4k8sEPvQjoen2M/yrynXNPj0/WpbeHd5QIK7iCcFQRyPrXoPhuSQaFFJauyz/wBETeWwPKyQyPtI9+V/dSywVJoeKTtplWw1PTrjXTo+raMmmys/lrwAysegbAGM8YI9vrWlsbTULu2sUjkkkW2tisi5YnKttOexzj07V5Jcape6neJe39xJPdRhR5zcuwByMnuR0z16ele0aPIILh9rbVju5Uyf6rkOD9fmon+200OD8iaZXK9sUqmdAHKg5A70q+phJSVnzM47XRhv0oveSanZ2anFsYGkQA4DMMlifXAFB7PTlR5zJhk+DR8NztLMOg6DkE1sfG1k11qCMqktFYy7MdcmN+nfqy02paU0P9OFQpxHFaxEY/3ojkYrkfdk1g6vJeVo29NBeJNmV1fTCvhixLIdzRQmNs8Ev8x/8hRfx6ojs7mydd0p1U7DtGQAuwDPfhQPurTap4fMqaPpr5QQz2qu5T5WCxqSB/29+Kh8SaVb3+sRXV3MsERvjIU3rjaNxyemBkD8ccV5k3f+noaQD8ZwtYWmtR4cRzswUE8fLKo6Z/s9KN+E7OGPw/oMzhPltfMYsBnmZz/hrvxPceHr2O5+MvrOYl3ZEWYqCd2Rk5J/Kpm8V+GYIIba0vZHhhhWNUjQlVC7uOPrU03GvyNNKRiP0fW7XWoa+8cbSA2FwBsGcE9Kv/pLidNN0y3QElWbgKenzdPbmjdr4m0eB71rKxu0ikjCII7XaIWKspPTnOR19D90r+LoGmVo9HnYkfaIVePbIpu9+4Sra0Rfo7smXwjHDdoyeZftKFbhtvkkA49M1j/Emgavf6n59pp1zKCiruSM4yFH+da7TfFM1tZR2H9DO6w9JXmG4nBHOCPX1qyfGF8CDJpdqSTwpk3cdupP+jS5UrDhxoseGNLlTwbb2jeWkwmaYLnP2oVQDPc5Bz9KyGr+AdfvL150hhSPk7nnA4yecDJo3ZeJ9QsLW3s0ttPit4UVIw0/K446lea6n8Z34YiWbTk4B5I4H/aMj+dFtSsOHGi14I0U6fp1xFLKjSK3w7NHlkzGzFuWCnqwGO2Peh2rfo91LU7iaeO6sYlkleVVZ3zhiT02j86LeHLq/wBRN4qXlnbxBjO7pGGVpHb5myxI6j8qLSXBkAWXxBbJyFJwmRx2zL/A1DlU7LSuNADwroEmgX9tp1xcpNPIXvVaPKptCiLaSeckvn7vepNU8MTaxJdXBuPJEoKHdAZOgAJ4PtRZJoXkVovEIklVCokXymcJkHHDdM4/dURvLdZNj+IPqBLAP4n/AEaTk27KiqVGYtvBbeF/M183y3YtIpGe2EJiLhkK9SxwPm9O1brVPDD3NlZWRuvKS0UKHKFsgKFyeBjgUGa7s54z5uufIV2uJZ4QAOcAgj86sebbNErzavdOH2k/OhDf9qkYz+VOU3LsShtBDfoigmkaY6rcZdicpCu0Z7Zo9ZIdQ0/VwyFJXu2tmUEsT5ccaZBxgEgAnI9ai2aTuQf0jfZG4/L5vHPHAjxXEDabcXDxQaheSzRJmWJZX3q3ckbAfT34olNtcgo07B1/+jKz1C4FzJqlykxAG0IpB2jHp1q14e01tN1a00kbnhjsZ5ElkG1julXcuB0xz/3URjTT1Ub4tVycqxPn/Q4ypGe3aguu3ltHHHFFc31pcSSgRF5pV3jHIBKgenehSk+GG1LoF6t4O0+/vg97qey62hWWJ02ZXgABue3f0zV3R0tNEvtM0xk+JjMd2BM84TcSUyuAMDGD959qowv5EiM13fPKArlhvJDYx12cn09jV+TVBGyBtTv7cSPsQTu4Dk9hlOtDlLphGK7QCb9HMKQGeHWYxExcBZVQE7RkZ+cdR+VaPTL6yZNQg3Tq0UdtKsjsp8zMG0nHUZ2imadtpV7vUGcHlli8wH3B8v8AKqhuoDd+WdTlNyU3CKWOMs30Dx9MZxj3ocnLhj27XaLl/rcFlFcT3SthCMpFETjPUenWlVFriKRD5lzE2xfm8/T4mUgY6ZjHv+6lXrhrckYpWeTJoseSW5oGa34z8rUZYbbS91x8qsbpsAYMb9ByeUHU9D0oPN4q1e6jkSW/ggiuJzMy28G7cxPPOD0z3PpV3WLM3vjS6uI4y7/Hwqvy7j8sZLf+H31RaxY6PFEuV82/wvTGTLtAx1/Z9PyqXNS5fspQa4XR1LPfz3Qiu59VklkkK75HC5b6jnBPeq/ki4u4oZrVXd2UHzrouybuhIJ6ZorNZNJ4wtEWMmZUnkKlgPlVGYc+nyk1Vhskm8bWMAXEis6uvPLKpbsKm7Kogmke38u3VtPhm5aOMRdfvAxzirt1LNDZi4nvWiiMasVjjLEZAPr70J8VKhWNWfbNCAWC5w25Q3BrWXOnx+Sbe4UmN7dEyBg8xoTz9Sf8qVvgPlgTTpmuQxjvHkgeJmRxHtdGUjIrjVbu000xQ3IvnE3zeaZ2AKcjgZ9fpV/wppKLLq8URPlwQQlSRuOZJVXp/LFd65ptremJbmNmkgDxg+YcYH8Miq/lQr/TZxZWcMttMk0b3AW4ZY2Z2/cc8/fmgb6npsV69pcWLoqMUMhkYkEHqea1ek2xHhq1nUBS9zcEkN2VUH8TQrUdG06e5uJPhgJWP2tx4JGOlTGm3Y5OkqLOnWsK2sonTzUjuJVTzDv4GCOufWs9f6+bXUZIEsrdYY327RGoOO4zj6fhWt8NwO3hmGSUqmbyfAI6hY0OD+FCptO0+aWRxZwbmcliOcc0QSt2KcqSo0PgGKxu/wCmbiKICERW0u1du0Z3huCCM8DjH4VQ8aeNH0TVX03TtPsMoiGVniBwxG7AAxjGR60Y/R1beXZatAqiPzLW0kXywFYk7znj3NZzXoI5tSvZpreN5mkJZymdxGBSik5uypScYhnTPENv4kj068isooL22vkjcomWUMknAbHQ5zj1B+tLx14yudBkit7MA3ciliZST5a5IzjPOcHjpxVLwtbr5kscaCNWvrT5QvGWMy/+v4VN41hA1xleJHCxDbkbtvXjkeoNTtj5Oeit72WQeDv0hXeo6pBp2tRxyrM4VH7Z9GByCP8AKtDa66mheD0uXDSLapIiqp25/WFVUemTjPsD3ArEW6JDPbziMDyZo5CVUgkblyOASeCf8zWo1+SKHwQ01vl1TUJEmIO7C/EHA+hAFPJCO5UhQnw2zIRfpL8QC+812gMJfJgEeFHTjd17DqTXoGmauNV1m1vYtyR3WnEMcdNsnO4+24isfp1tHMziTKrjIZcL3xWp8E2+ya1ijZlDRXsTjPpIpGCfYggUZIxrgMcnZg9Z8fa3d3zPY3E1laBv1UUPBK543NjJP7vaj9h4guNc8NmC7jMk1td27mQIckFyMnHf5jVfTbZGnMFwSCjMhwcYK7R+eam0JyjayOTtt7abjuUuB/A1UlFrhEpu+QL4r17UrXUBb2jvbpGikui4LHHGSfTGPrmivh3XrnVtMe11FWea0nt5g+3G5RKoOQO4yeaB+OblrfWrq0VSvlSEMTxzyenrgigdpqVzDM7qzmSVDHuJyckg559xT2boC8jjM23jjxFrFprQtNLeWGBAGDxpkyE9zwcjFEdB1pdTSwvtTWOKW3M8E8hXAyY1dTz0zt6eufastqGuSR6hLHqNpJbTL8rRldpH1H8qBXGpS3ImVcpDJIHdF6E425NHjTikV5ak2H9T8Z6zDf30Ud3G9s8jqoEOFweARkbs4x1NKseXPTnA6ZpVeyJz3v5PWLM2mmGKS/knvbz4hppLi1TzMkRsmCWI6l2JPXpg8Ux1TSU+Dhaz1H4W1vBc48ohifNdx2PZu5x7A8kAZ2PQlh7oKdLhh+yn3qB/Kh4x+Qv3Gp2beJRqhaQQ+R5Jhe3dGyVAc8D3Yj8M4rvSNX02x1i61SaZ5JpTI0aiFlAY7gu7C9gRzz3GMVRFzIOcED+yzfzxTNcbxgiTjsGB/MVPj4DdRBrp0/U76WS21BIIXK4WSBtwAVR2XrxR7VNf0q8mkeC6SOM7QglZyVAjVenTqCcigwZex/GFD/AUiR1CQN/0f5NR4+hKXYZ0jXdJ0y7v5UuUeK7NvmPecgRFWPJ/rMG+mR6VVudS0+5Ziuo26qxbAZsnkn8apBUPWO2b6rKv5ZqOWJG/5EH085x+Yo2O7sA7ba1pkOkR2BvLdhG0rKyyAD5wo6DHTHX3qpHfWXnPI9/ZvuRsKX/aIwCeR0JHQ0K+GhYf8IpP9m5T+Jpm05G5FncnjopVvyFTsfyDYcm1eBbSK2sNUht0S4mmY71y+8KAMg5GMdvah0M21w11r8dztGBvkA4AwO/SqQsIF274L2P1/VL/AOtV5IrGIE+Zcj2MK8/upqLXsGrNnpPiO00yW4NvNb+VOkUYDXCs6iMHHJ46k8kfwoNPNaT3VxKdQtdkj7lUuDtG7OCd3P3YrPJJpryEGeRe2WgQ7v3108WnfIRfK27kZtxx9fm4pbGndjbtUazRdUs9KleQ3NvKGnt5iElUD9U7tjr3DkVP4j1fS9YvGuhKsUgRVQefGVAG8nIH95Pf5fesWYbPkreRk/8A8x/gamTS7fql3aZxnDQyDP7jRt92CfoJtJZqW26nCkoChHXy8DBB5BPPQVNqF5YXdhPZf0iqJPMJm+dCudxPKjA79ulBm0yBxxcWeR7SL/hqMaIvJSexY/8A7mB/eKdP5FXAd8+wjs7eO3vLaG4SR2kulZMzKQNqlSeNuODnvWhj8ZWdrc2M0EGmwiz8z9XDcBFk3BQc9eflGfWvP00nZnMlifpcf5V2NGLDchtWA9Lle1G35f8Awav5DUV/bLGRJqEUj+YzmR5lBO71x17n76ax1O1sGu1ju4ZPi7VrZ2eZRtBIbcMdwQKDf0NIeUjhYnoBcL/OmGjT5/4dD9J1P8ae1Cp/JY1JbC+nM17qcs8h+XzHulckdsnHOKjgt9HtbqK6S8HmRuHTMysARyONvP31wdGuOMWgPuHX/wBqZtGvMY+DkP8Ar60tv5Ft5L2u32na5NBLf3MTzQwrCrpIQWUdCxwcn3qgtroW35pI+e5mcD8q5Ok3QHNi4+/v+NdjRrphkWLc+6/z96pRVdsGrOTbaCOjQ/UyyH8qVXdO8Nytdp8VAiRLkk+amD7cNyKVNR/IbR80s0iO/b1pq6skf6Us01LmkB0HI9PvFLdXHemyaQEu73alv9zUe6luFAyXf9D9aWR3RTUeRSyKVATK+37I2/Q4rv4iUdJpR/1G/nVbdSLGgCx8RKftSsfqM/nTmd2UK5jdQSQGiQjPr0qtupww70ASExn7UFqf+gv8qaRbeRt0lnascdQhH5YrjcvsKW4diKKARhtscWUI/uyOv+KufLtlHNpIo9UuW/iTTk0s9weaAIiLLul6v0nz/hNcFbE8C4vV+rIf8NTkn1rhgxPGw/3loA52WfH+2Tn+9Erf4hT+VAcbL/8A7oB/BjXDIe8UR/d/ComgQ/8AIH/1f+dOkFlg24YYF5CR/agYflmkIJAwAvbfBPJ/WLx3/Z9OKpGCMc+XOv8Adwajbav2ZLhT/d/zo2oVsIFbsqFN5bMo7eeeD7Z6Vz5V6PsyW7e3xA/nQ8zFely4+oI/jSFxLjidD7nI/MUbQ3BJV1BfsopP9mYfzpUM+Ilz9qFj9RSp7GG4O7UfmJiD3U9qjIwTu605HccEd6nGGiBIGaBFc8DNLNI8Mac80DOaanIxTYpANikelKlQA2TSyaQ6mmzmgB80t1Ma4NICTdT5rjoKZjjP1FAEufQ02feuOwpjxQBJmmzUYY11mgY+40+a56496Ycg+1ADsxx8uM+9RM8w+ysbfiK7I4zUbEg8GgRwZ5R9qBsf2WzS89T9pJEH9oGuyT60xOaoCMzwNxvVvqabZA/RYz9MVIVDfaGfrUT28TclBnPbigBmtoT0BH0NKo3t1RdyO4PpmlTsk//Z"/>
          <p:cNvSpPr>
            <a:spLocks noChangeAspect="1" noChangeArrowheads="1"/>
          </p:cNvSpPr>
          <p:nvPr/>
        </p:nvSpPr>
        <p:spPr bwMode="auto">
          <a:xfrm>
            <a:off x="155575" y="-623888"/>
            <a:ext cx="1647825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http://www.concurringopinions.com/archives/Ro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1" y="2057400"/>
            <a:ext cx="4876800" cy="4800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Have you ever seen the map of Italy? If you haven't I will show it to you now</a:t>
            </a:r>
            <a:endParaRPr lang="en-US" sz="3200" dirty="0"/>
          </a:p>
        </p:txBody>
      </p:sp>
      <p:pic>
        <p:nvPicPr>
          <p:cNvPr id="1026" name="Picture 2" descr="http://t1.gstatic.com/images?q=tbn:ANd9GcQ0y5Ojc4MX6ZZ7DnALyLAnk_DXSxhDo2_6Dy_x0pv0vCC6V1o&amp;t=1&amp;usg=__CBUKFUpaVcAL6lo2CAs_p0NlIYk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8610600" cy="5257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145</Words>
  <Application>Microsoft Office PowerPoint</Application>
  <PresentationFormat>On-screen Show (4:3)</PresentationFormat>
  <Paragraphs>12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Italy</vt:lpstr>
      <vt:lpstr>Italy</vt:lpstr>
      <vt:lpstr>Italy</vt:lpstr>
      <vt:lpstr>I would really want to learn Italian too I want to see if I can learn Italian in like 2 month I can’t wait to see if I can do it!!!                                                                          </vt:lpstr>
      <vt:lpstr>I really like the map of Italy because Italy is big and in Italy there’s a city called Rome and Rome is awesome years a go they had battles with swords and stuff. And this is where they wear fighting  its an big arena!</vt:lpstr>
      <vt:lpstr>Have you ever seen the map of Italy? If you haven't I will show it to you now</vt:lpstr>
    </vt:vector>
  </TitlesOfParts>
  <Company>Department of Education - District 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Italy</dc:title>
  <dc:creator>adbu00105</dc:creator>
  <cp:lastModifiedBy>adbu00105</cp:lastModifiedBy>
  <cp:revision>18</cp:revision>
  <dcterms:created xsi:type="dcterms:W3CDTF">2010-09-27T17:03:04Z</dcterms:created>
  <dcterms:modified xsi:type="dcterms:W3CDTF">2010-10-06T17:04:57Z</dcterms:modified>
</cp:coreProperties>
</file>